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4"/>
  </p:notesMasterIdLst>
  <p:sldIdLst>
    <p:sldId id="256" r:id="rId2"/>
    <p:sldId id="257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304" r:id="rId26"/>
    <p:sldId id="285" r:id="rId27"/>
    <p:sldId id="302" r:id="rId28"/>
    <p:sldId id="341" r:id="rId29"/>
    <p:sldId id="305" r:id="rId30"/>
    <p:sldId id="306" r:id="rId31"/>
    <p:sldId id="307" r:id="rId32"/>
    <p:sldId id="308" r:id="rId33"/>
    <p:sldId id="309" r:id="rId34"/>
    <p:sldId id="310" r:id="rId35"/>
    <p:sldId id="311" r:id="rId36"/>
    <p:sldId id="312" r:id="rId37"/>
    <p:sldId id="342" r:id="rId38"/>
    <p:sldId id="313" r:id="rId39"/>
    <p:sldId id="315" r:id="rId40"/>
    <p:sldId id="316" r:id="rId41"/>
    <p:sldId id="317" r:id="rId42"/>
    <p:sldId id="318" r:id="rId43"/>
    <p:sldId id="319" r:id="rId44"/>
    <p:sldId id="314" r:id="rId45"/>
    <p:sldId id="320" r:id="rId46"/>
    <p:sldId id="343" r:id="rId47"/>
    <p:sldId id="321" r:id="rId48"/>
    <p:sldId id="298" r:id="rId49"/>
    <p:sldId id="323" r:id="rId50"/>
    <p:sldId id="322" r:id="rId51"/>
    <p:sldId id="324" r:id="rId52"/>
    <p:sldId id="344" r:id="rId53"/>
    <p:sldId id="325" r:id="rId54"/>
    <p:sldId id="326" r:id="rId55"/>
    <p:sldId id="329" r:id="rId56"/>
    <p:sldId id="327" r:id="rId57"/>
    <p:sldId id="330" r:id="rId58"/>
    <p:sldId id="328" r:id="rId59"/>
    <p:sldId id="331" r:id="rId60"/>
    <p:sldId id="332" r:id="rId61"/>
    <p:sldId id="334" r:id="rId62"/>
    <p:sldId id="345" r:id="rId63"/>
    <p:sldId id="333" r:id="rId64"/>
    <p:sldId id="335" r:id="rId65"/>
    <p:sldId id="336" r:id="rId66"/>
    <p:sldId id="337" r:id="rId67"/>
    <p:sldId id="338" r:id="rId68"/>
    <p:sldId id="339" r:id="rId69"/>
    <p:sldId id="340" r:id="rId70"/>
    <p:sldId id="346" r:id="rId71"/>
    <p:sldId id="347" r:id="rId72"/>
    <p:sldId id="259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C0B741-49E1-4322-85BF-7C75D14F922E}" v="174" dt="2021-04-12T23:35:37.336"/>
    <p1510:client id="{95904D24-B8D7-EC49-B72E-EB12BA09F6A6}" v="270" dt="2021-04-13T02:37:3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681"/>
  </p:normalViewPr>
  <p:slideViewPr>
    <p:cSldViewPr snapToGrid="0">
      <p:cViewPr varScale="1">
        <p:scale>
          <a:sx n="204" d="100"/>
          <a:sy n="204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ton, Derek A" userId="e7ec1644-c098-431a-bc11-3447d2f5b984" providerId="ADAL" clId="{4EC0B741-49E1-4322-85BF-7C75D14F922E}"/>
    <pc:docChg chg="undo custSel addSld delSld modSld sldOrd">
      <pc:chgData name="Johnston, Derek A" userId="e7ec1644-c098-431a-bc11-3447d2f5b984" providerId="ADAL" clId="{4EC0B741-49E1-4322-85BF-7C75D14F922E}" dt="2021-04-12T23:35:59.895" v="2846" actId="20577"/>
      <pc:docMkLst>
        <pc:docMk/>
      </pc:docMkLst>
      <pc:sldChg chg="modSp new mod">
        <pc:chgData name="Johnston, Derek A" userId="e7ec1644-c098-431a-bc11-3447d2f5b984" providerId="ADAL" clId="{4EC0B741-49E1-4322-85BF-7C75D14F922E}" dt="2021-04-12T22:59:36.829" v="216"/>
        <pc:sldMkLst>
          <pc:docMk/>
          <pc:sldMk cId="719804312" sldId="256"/>
        </pc:sldMkLst>
        <pc:spChg chg="mod">
          <ac:chgData name="Johnston, Derek A" userId="e7ec1644-c098-431a-bc11-3447d2f5b984" providerId="ADAL" clId="{4EC0B741-49E1-4322-85BF-7C75D14F922E}" dt="2021-04-12T22:59:36.829" v="216"/>
          <ac:spMkLst>
            <pc:docMk/>
            <pc:sldMk cId="719804312" sldId="256"/>
            <ac:spMk id="2" creationId="{453F43A4-1C26-413D-9516-A55DA832FA32}"/>
          </ac:spMkLst>
        </pc:spChg>
        <pc:spChg chg="mod">
          <ac:chgData name="Johnston, Derek A" userId="e7ec1644-c098-431a-bc11-3447d2f5b984" providerId="ADAL" clId="{4EC0B741-49E1-4322-85BF-7C75D14F922E}" dt="2021-04-12T22:59:36.829" v="216"/>
          <ac:spMkLst>
            <pc:docMk/>
            <pc:sldMk cId="719804312" sldId="256"/>
            <ac:spMk id="3" creationId="{AD32D001-B848-4FB1-A0DB-DFE1C9BDD1A4}"/>
          </ac:spMkLst>
        </pc:spChg>
      </pc:sldChg>
      <pc:sldChg chg="addSp delSp modSp new mod">
        <pc:chgData name="Johnston, Derek A" userId="e7ec1644-c098-431a-bc11-3447d2f5b984" providerId="ADAL" clId="{4EC0B741-49E1-4322-85BF-7C75D14F922E}" dt="2021-04-12T23:24:50.199" v="2060" actId="20577"/>
        <pc:sldMkLst>
          <pc:docMk/>
          <pc:sldMk cId="3000728662" sldId="257"/>
        </pc:sldMkLst>
        <pc:spChg chg="mod">
          <ac:chgData name="Johnston, Derek A" userId="e7ec1644-c098-431a-bc11-3447d2f5b984" providerId="ADAL" clId="{4EC0B741-49E1-4322-85BF-7C75D14F922E}" dt="2021-04-12T22:59:36.829" v="216"/>
          <ac:spMkLst>
            <pc:docMk/>
            <pc:sldMk cId="3000728662" sldId="257"/>
            <ac:spMk id="2" creationId="{C92A98CF-B245-4F43-AD2E-9BBDE6621B81}"/>
          </ac:spMkLst>
        </pc:spChg>
        <pc:spChg chg="mod">
          <ac:chgData name="Johnston, Derek A" userId="e7ec1644-c098-431a-bc11-3447d2f5b984" providerId="ADAL" clId="{4EC0B741-49E1-4322-85BF-7C75D14F922E}" dt="2021-04-12T23:24:50.199" v="2060" actId="20577"/>
          <ac:spMkLst>
            <pc:docMk/>
            <pc:sldMk cId="3000728662" sldId="257"/>
            <ac:spMk id="3" creationId="{47ECC4B4-CDCF-44ED-9F91-50885F2816F3}"/>
          </ac:spMkLst>
        </pc:spChg>
        <pc:spChg chg="add del mod">
          <ac:chgData name="Johnston, Derek A" userId="e7ec1644-c098-431a-bc11-3447d2f5b984" providerId="ADAL" clId="{4EC0B741-49E1-4322-85BF-7C75D14F922E}" dt="2021-04-12T22:57:28.587" v="123" actId="478"/>
          <ac:spMkLst>
            <pc:docMk/>
            <pc:sldMk cId="3000728662" sldId="257"/>
            <ac:spMk id="4" creationId="{919558D4-66C7-4B38-988A-DE621A4377F0}"/>
          </ac:spMkLst>
        </pc:spChg>
        <pc:spChg chg="mod">
          <ac:chgData name="Johnston, Derek A" userId="e7ec1644-c098-431a-bc11-3447d2f5b984" providerId="ADAL" clId="{4EC0B741-49E1-4322-85BF-7C75D14F922E}" dt="2021-04-12T22:59:36.829" v="216"/>
          <ac:spMkLst>
            <pc:docMk/>
            <pc:sldMk cId="3000728662" sldId="257"/>
            <ac:spMk id="5" creationId="{F6784F77-69A2-41A2-8537-871170544EC1}"/>
          </ac:spMkLst>
        </pc:spChg>
        <pc:spChg chg="mod">
          <ac:chgData name="Johnston, Derek A" userId="e7ec1644-c098-431a-bc11-3447d2f5b984" providerId="ADAL" clId="{4EC0B741-49E1-4322-85BF-7C75D14F922E}" dt="2021-04-12T22:59:36.829" v="216"/>
          <ac:spMkLst>
            <pc:docMk/>
            <pc:sldMk cId="3000728662" sldId="257"/>
            <ac:spMk id="6" creationId="{ABA9FD95-6685-4C2D-BB4C-792A37250B80}"/>
          </ac:spMkLst>
        </pc:spChg>
      </pc:sldChg>
      <pc:sldChg chg="modSp add del mod">
        <pc:chgData name="Johnston, Derek A" userId="e7ec1644-c098-431a-bc11-3447d2f5b984" providerId="ADAL" clId="{4EC0B741-49E1-4322-85BF-7C75D14F922E}" dt="2021-04-12T23:25:54.810" v="2230" actId="47"/>
        <pc:sldMkLst>
          <pc:docMk/>
          <pc:sldMk cId="3328758601" sldId="258"/>
        </pc:sldMkLst>
        <pc:spChg chg="mod">
          <ac:chgData name="Johnston, Derek A" userId="e7ec1644-c098-431a-bc11-3447d2f5b984" providerId="ADAL" clId="{4EC0B741-49E1-4322-85BF-7C75D14F922E}" dt="2021-04-12T22:59:36.829" v="216"/>
          <ac:spMkLst>
            <pc:docMk/>
            <pc:sldMk cId="3328758601" sldId="258"/>
            <ac:spMk id="2" creationId="{C92A98CF-B245-4F43-AD2E-9BBDE6621B81}"/>
          </ac:spMkLst>
        </pc:spChg>
        <pc:spChg chg="mod">
          <ac:chgData name="Johnston, Derek A" userId="e7ec1644-c098-431a-bc11-3447d2f5b984" providerId="ADAL" clId="{4EC0B741-49E1-4322-85BF-7C75D14F922E}" dt="2021-04-12T22:59:36.829" v="216"/>
          <ac:spMkLst>
            <pc:docMk/>
            <pc:sldMk cId="3328758601" sldId="258"/>
            <ac:spMk id="3" creationId="{47ECC4B4-CDCF-44ED-9F91-50885F2816F3}"/>
          </ac:spMkLst>
        </pc:spChg>
        <pc:spChg chg="mod">
          <ac:chgData name="Johnston, Derek A" userId="e7ec1644-c098-431a-bc11-3447d2f5b984" providerId="ADAL" clId="{4EC0B741-49E1-4322-85BF-7C75D14F922E}" dt="2021-04-12T22:59:36.829" v="216"/>
          <ac:spMkLst>
            <pc:docMk/>
            <pc:sldMk cId="3328758601" sldId="258"/>
            <ac:spMk id="5" creationId="{F6784F77-69A2-41A2-8537-871170544EC1}"/>
          </ac:spMkLst>
        </pc:spChg>
        <pc:spChg chg="mod">
          <ac:chgData name="Johnston, Derek A" userId="e7ec1644-c098-431a-bc11-3447d2f5b984" providerId="ADAL" clId="{4EC0B741-49E1-4322-85BF-7C75D14F922E}" dt="2021-04-12T22:59:36.829" v="216"/>
          <ac:spMkLst>
            <pc:docMk/>
            <pc:sldMk cId="3328758601" sldId="258"/>
            <ac:spMk id="6" creationId="{ABA9FD95-6685-4C2D-BB4C-792A37250B80}"/>
          </ac:spMkLst>
        </pc:spChg>
      </pc:sldChg>
      <pc:sldChg chg="modSp add">
        <pc:chgData name="Johnston, Derek A" userId="e7ec1644-c098-431a-bc11-3447d2f5b984" providerId="ADAL" clId="{4EC0B741-49E1-4322-85BF-7C75D14F922E}" dt="2021-04-12T22:59:36.829" v="216"/>
        <pc:sldMkLst>
          <pc:docMk/>
          <pc:sldMk cId="3694905525" sldId="259"/>
        </pc:sldMkLst>
        <pc:spChg chg="mod">
          <ac:chgData name="Johnston, Derek A" userId="e7ec1644-c098-431a-bc11-3447d2f5b984" providerId="ADAL" clId="{4EC0B741-49E1-4322-85BF-7C75D14F922E}" dt="2021-04-12T22:59:36.829" v="216"/>
          <ac:spMkLst>
            <pc:docMk/>
            <pc:sldMk cId="3694905525" sldId="259"/>
            <ac:spMk id="2" creationId="{453F43A4-1C26-413D-9516-A55DA832FA32}"/>
          </ac:spMkLst>
        </pc:spChg>
        <pc:spChg chg="mod">
          <ac:chgData name="Johnston, Derek A" userId="e7ec1644-c098-431a-bc11-3447d2f5b984" providerId="ADAL" clId="{4EC0B741-49E1-4322-85BF-7C75D14F922E}" dt="2021-04-12T22:59:36.829" v="216"/>
          <ac:spMkLst>
            <pc:docMk/>
            <pc:sldMk cId="3694905525" sldId="259"/>
            <ac:spMk id="3" creationId="{AD32D001-B848-4FB1-A0DB-DFE1C9BDD1A4}"/>
          </ac:spMkLst>
        </pc:spChg>
      </pc:sldChg>
      <pc:sldChg chg="modSp new mod">
        <pc:chgData name="Johnston, Derek A" userId="e7ec1644-c098-431a-bc11-3447d2f5b984" providerId="ADAL" clId="{4EC0B741-49E1-4322-85BF-7C75D14F922E}" dt="2021-04-12T22:59:57.844" v="296" actId="20577"/>
        <pc:sldMkLst>
          <pc:docMk/>
          <pc:sldMk cId="1504562701" sldId="260"/>
        </pc:sldMkLst>
        <pc:spChg chg="mod">
          <ac:chgData name="Johnston, Derek A" userId="e7ec1644-c098-431a-bc11-3447d2f5b984" providerId="ADAL" clId="{4EC0B741-49E1-4322-85BF-7C75D14F922E}" dt="2021-04-12T22:59:44.906" v="239" actId="20577"/>
          <ac:spMkLst>
            <pc:docMk/>
            <pc:sldMk cId="1504562701" sldId="260"/>
            <ac:spMk id="2" creationId="{E761718B-A8AD-47A2-A9D8-0BC9D9CDAFF8}"/>
          </ac:spMkLst>
        </pc:spChg>
        <pc:spChg chg="mod">
          <ac:chgData name="Johnston, Derek A" userId="e7ec1644-c098-431a-bc11-3447d2f5b984" providerId="ADAL" clId="{4EC0B741-49E1-4322-85BF-7C75D14F922E}" dt="2021-04-12T22:59:57.844" v="296" actId="20577"/>
          <ac:spMkLst>
            <pc:docMk/>
            <pc:sldMk cId="1504562701" sldId="260"/>
            <ac:spMk id="3" creationId="{34C57183-0D38-40D2-A360-91E363917E2B}"/>
          </ac:spMkLst>
        </pc:spChg>
      </pc:sldChg>
      <pc:sldChg chg="modSp new mod ord">
        <pc:chgData name="Johnston, Derek A" userId="e7ec1644-c098-431a-bc11-3447d2f5b984" providerId="ADAL" clId="{4EC0B741-49E1-4322-85BF-7C75D14F922E}" dt="2021-04-12T23:25:31.256" v="2140"/>
        <pc:sldMkLst>
          <pc:docMk/>
          <pc:sldMk cId="3833785432" sldId="261"/>
        </pc:sldMkLst>
        <pc:spChg chg="mod">
          <ac:chgData name="Johnston, Derek A" userId="e7ec1644-c098-431a-bc11-3447d2f5b984" providerId="ADAL" clId="{4EC0B741-49E1-4322-85BF-7C75D14F922E}" dt="2021-04-12T23:00:09.613" v="313" actId="20577"/>
          <ac:spMkLst>
            <pc:docMk/>
            <pc:sldMk cId="3833785432" sldId="261"/>
            <ac:spMk id="2" creationId="{57CBE263-710C-4989-BA08-1206C15C3CE2}"/>
          </ac:spMkLst>
        </pc:spChg>
        <pc:spChg chg="mod">
          <ac:chgData name="Johnston, Derek A" userId="e7ec1644-c098-431a-bc11-3447d2f5b984" providerId="ADAL" clId="{4EC0B741-49E1-4322-85BF-7C75D14F922E}" dt="2021-04-12T23:00:21.282" v="370" actId="20577"/>
          <ac:spMkLst>
            <pc:docMk/>
            <pc:sldMk cId="3833785432" sldId="261"/>
            <ac:spMk id="3" creationId="{A25B870A-CD0D-4C02-B080-ADF2BC407800}"/>
          </ac:spMkLst>
        </pc:spChg>
      </pc:sldChg>
      <pc:sldChg chg="modSp new mod">
        <pc:chgData name="Johnston, Derek A" userId="e7ec1644-c098-431a-bc11-3447d2f5b984" providerId="ADAL" clId="{4EC0B741-49E1-4322-85BF-7C75D14F922E}" dt="2021-04-12T23:00:43.129" v="439" actId="20577"/>
        <pc:sldMkLst>
          <pc:docMk/>
          <pc:sldMk cId="31808867" sldId="262"/>
        </pc:sldMkLst>
        <pc:spChg chg="mod">
          <ac:chgData name="Johnston, Derek A" userId="e7ec1644-c098-431a-bc11-3447d2f5b984" providerId="ADAL" clId="{4EC0B741-49E1-4322-85BF-7C75D14F922E}" dt="2021-04-12T23:00:27.206" v="382" actId="20577"/>
          <ac:spMkLst>
            <pc:docMk/>
            <pc:sldMk cId="31808867" sldId="262"/>
            <ac:spMk id="2" creationId="{22B5B140-4D84-403A-BF3B-3A8820ACE4BA}"/>
          </ac:spMkLst>
        </pc:spChg>
        <pc:spChg chg="mod">
          <ac:chgData name="Johnston, Derek A" userId="e7ec1644-c098-431a-bc11-3447d2f5b984" providerId="ADAL" clId="{4EC0B741-49E1-4322-85BF-7C75D14F922E}" dt="2021-04-12T23:00:43.129" v="439" actId="20577"/>
          <ac:spMkLst>
            <pc:docMk/>
            <pc:sldMk cId="31808867" sldId="262"/>
            <ac:spMk id="3" creationId="{D19FA63B-0A7C-4258-BA6B-4220A6F8B60F}"/>
          </ac:spMkLst>
        </pc:spChg>
      </pc:sldChg>
      <pc:sldChg chg="modSp new mod">
        <pc:chgData name="Johnston, Derek A" userId="e7ec1644-c098-431a-bc11-3447d2f5b984" providerId="ADAL" clId="{4EC0B741-49E1-4322-85BF-7C75D14F922E}" dt="2021-04-12T23:01:02.381" v="519" actId="20577"/>
        <pc:sldMkLst>
          <pc:docMk/>
          <pc:sldMk cId="123956360" sldId="263"/>
        </pc:sldMkLst>
        <pc:spChg chg="mod">
          <ac:chgData name="Johnston, Derek A" userId="e7ec1644-c098-431a-bc11-3447d2f5b984" providerId="ADAL" clId="{4EC0B741-49E1-4322-85BF-7C75D14F922E}" dt="2021-04-12T23:00:51.693" v="462" actId="20577"/>
          <ac:spMkLst>
            <pc:docMk/>
            <pc:sldMk cId="123956360" sldId="263"/>
            <ac:spMk id="2" creationId="{7BB25358-4A3A-4C5F-8346-CEE4899A2016}"/>
          </ac:spMkLst>
        </pc:spChg>
        <pc:spChg chg="mod">
          <ac:chgData name="Johnston, Derek A" userId="e7ec1644-c098-431a-bc11-3447d2f5b984" providerId="ADAL" clId="{4EC0B741-49E1-4322-85BF-7C75D14F922E}" dt="2021-04-12T23:01:02.381" v="519" actId="20577"/>
          <ac:spMkLst>
            <pc:docMk/>
            <pc:sldMk cId="123956360" sldId="263"/>
            <ac:spMk id="3" creationId="{78A51BE1-31DD-47F9-9624-3BD88DF9BFF0}"/>
          </ac:spMkLst>
        </pc:spChg>
      </pc:sldChg>
      <pc:sldChg chg="addSp delSp modSp new mod">
        <pc:chgData name="Johnston, Derek A" userId="e7ec1644-c098-431a-bc11-3447d2f5b984" providerId="ADAL" clId="{4EC0B741-49E1-4322-85BF-7C75D14F922E}" dt="2021-04-12T23:03:46.118" v="740" actId="1076"/>
        <pc:sldMkLst>
          <pc:docMk/>
          <pc:sldMk cId="647328285" sldId="264"/>
        </pc:sldMkLst>
        <pc:spChg chg="mod">
          <ac:chgData name="Johnston, Derek A" userId="e7ec1644-c098-431a-bc11-3447d2f5b984" providerId="ADAL" clId="{4EC0B741-49E1-4322-85BF-7C75D14F922E}" dt="2021-04-12T23:01:29.605" v="541" actId="20577"/>
          <ac:spMkLst>
            <pc:docMk/>
            <pc:sldMk cId="647328285" sldId="264"/>
            <ac:spMk id="2" creationId="{EEDAACA3-8ECD-42DE-994B-993F12DBC885}"/>
          </ac:spMkLst>
        </pc:spChg>
        <pc:spChg chg="mod">
          <ac:chgData name="Johnston, Derek A" userId="e7ec1644-c098-431a-bc11-3447d2f5b984" providerId="ADAL" clId="{4EC0B741-49E1-4322-85BF-7C75D14F922E}" dt="2021-04-12T23:03:07.682" v="717" actId="1076"/>
          <ac:spMkLst>
            <pc:docMk/>
            <pc:sldMk cId="647328285" sldId="264"/>
            <ac:spMk id="3" creationId="{82B03855-9B07-4D68-A14F-3006F8A99215}"/>
          </ac:spMkLst>
        </pc:spChg>
        <pc:spChg chg="add mod">
          <ac:chgData name="Johnston, Derek A" userId="e7ec1644-c098-431a-bc11-3447d2f5b984" providerId="ADAL" clId="{4EC0B741-49E1-4322-85BF-7C75D14F922E}" dt="2021-04-12T23:02:43.653" v="706" actId="1582"/>
          <ac:spMkLst>
            <pc:docMk/>
            <pc:sldMk cId="647328285" sldId="264"/>
            <ac:spMk id="6" creationId="{70787B86-9581-4EA4-9F56-F69A6015EEFA}"/>
          </ac:spMkLst>
        </pc:spChg>
        <pc:spChg chg="add del mod">
          <ac:chgData name="Johnston, Derek A" userId="e7ec1644-c098-431a-bc11-3447d2f5b984" providerId="ADAL" clId="{4EC0B741-49E1-4322-85BF-7C75D14F922E}" dt="2021-04-12T23:03:33.676" v="729" actId="21"/>
          <ac:spMkLst>
            <pc:docMk/>
            <pc:sldMk cId="647328285" sldId="264"/>
            <ac:spMk id="13" creationId="{7A98819A-37E1-4D45-B059-B58EF951790E}"/>
          </ac:spMkLst>
        </pc:spChg>
        <pc:spChg chg="add mod">
          <ac:chgData name="Johnston, Derek A" userId="e7ec1644-c098-431a-bc11-3447d2f5b984" providerId="ADAL" clId="{4EC0B741-49E1-4322-85BF-7C75D14F922E}" dt="2021-04-12T23:03:37.968" v="733" actId="20577"/>
          <ac:spMkLst>
            <pc:docMk/>
            <pc:sldMk cId="647328285" sldId="264"/>
            <ac:spMk id="14" creationId="{296A4F09-9DD2-4A19-ABD1-11C7F0370E4D}"/>
          </ac:spMkLst>
        </pc:spChg>
        <pc:spChg chg="add mod">
          <ac:chgData name="Johnston, Derek A" userId="e7ec1644-c098-431a-bc11-3447d2f5b984" providerId="ADAL" clId="{4EC0B741-49E1-4322-85BF-7C75D14F922E}" dt="2021-04-12T23:03:46.118" v="740" actId="1076"/>
          <ac:spMkLst>
            <pc:docMk/>
            <pc:sldMk cId="647328285" sldId="264"/>
            <ac:spMk id="15" creationId="{AD4EB573-CE25-42C2-98D5-5CA6152EB2D7}"/>
          </ac:spMkLst>
        </pc:spChg>
        <pc:cxnChg chg="add mod">
          <ac:chgData name="Johnston, Derek A" userId="e7ec1644-c098-431a-bc11-3447d2f5b984" providerId="ADAL" clId="{4EC0B741-49E1-4322-85BF-7C75D14F922E}" dt="2021-04-12T23:02:56.501" v="710" actId="1582"/>
          <ac:cxnSpMkLst>
            <pc:docMk/>
            <pc:sldMk cId="647328285" sldId="264"/>
            <ac:cxnSpMk id="8" creationId="{FC12AD09-A93C-4851-A007-5104EBABA8C1}"/>
          </ac:cxnSpMkLst>
        </pc:cxnChg>
        <pc:cxnChg chg="add mod">
          <ac:chgData name="Johnston, Derek A" userId="e7ec1644-c098-431a-bc11-3447d2f5b984" providerId="ADAL" clId="{4EC0B741-49E1-4322-85BF-7C75D14F922E}" dt="2021-04-12T23:03:00.484" v="712" actId="1076"/>
          <ac:cxnSpMkLst>
            <pc:docMk/>
            <pc:sldMk cId="647328285" sldId="264"/>
            <ac:cxnSpMk id="10" creationId="{DEB469C0-272E-44A8-81C4-BDB385E8AF78}"/>
          </ac:cxnSpMkLst>
        </pc:cxnChg>
        <pc:cxnChg chg="add mod">
          <ac:chgData name="Johnston, Derek A" userId="e7ec1644-c098-431a-bc11-3447d2f5b984" providerId="ADAL" clId="{4EC0B741-49E1-4322-85BF-7C75D14F922E}" dt="2021-04-12T23:03:06.131" v="716" actId="1076"/>
          <ac:cxnSpMkLst>
            <pc:docMk/>
            <pc:sldMk cId="647328285" sldId="264"/>
            <ac:cxnSpMk id="11" creationId="{714F6E48-D74D-4F0D-B0B4-4AB7F4B5FDD8}"/>
          </ac:cxnSpMkLst>
        </pc:cxnChg>
      </pc:sldChg>
      <pc:sldChg chg="modSp new mod">
        <pc:chgData name="Johnston, Derek A" userId="e7ec1644-c098-431a-bc11-3447d2f5b984" providerId="ADAL" clId="{4EC0B741-49E1-4322-85BF-7C75D14F922E}" dt="2021-04-12T23:04:40.731" v="881" actId="20577"/>
        <pc:sldMkLst>
          <pc:docMk/>
          <pc:sldMk cId="1539661433" sldId="265"/>
        </pc:sldMkLst>
        <pc:spChg chg="mod">
          <ac:chgData name="Johnston, Derek A" userId="e7ec1644-c098-431a-bc11-3447d2f5b984" providerId="ADAL" clId="{4EC0B741-49E1-4322-85BF-7C75D14F922E}" dt="2021-04-12T23:04:11.081" v="761" actId="20577"/>
          <ac:spMkLst>
            <pc:docMk/>
            <pc:sldMk cId="1539661433" sldId="265"/>
            <ac:spMk id="2" creationId="{550C5278-738F-4731-9674-ADE4C957A5DB}"/>
          </ac:spMkLst>
        </pc:spChg>
        <pc:spChg chg="mod">
          <ac:chgData name="Johnston, Derek A" userId="e7ec1644-c098-431a-bc11-3447d2f5b984" providerId="ADAL" clId="{4EC0B741-49E1-4322-85BF-7C75D14F922E}" dt="2021-04-12T23:04:40.731" v="881" actId="20577"/>
          <ac:spMkLst>
            <pc:docMk/>
            <pc:sldMk cId="1539661433" sldId="265"/>
            <ac:spMk id="3" creationId="{321DAE48-E3C0-4D56-8C9F-62D5A395C823}"/>
          </ac:spMkLst>
        </pc:spChg>
      </pc:sldChg>
      <pc:sldChg chg="addSp delSp modSp new mod">
        <pc:chgData name="Johnston, Derek A" userId="e7ec1644-c098-431a-bc11-3447d2f5b984" providerId="ADAL" clId="{4EC0B741-49E1-4322-85BF-7C75D14F922E}" dt="2021-04-12T23:05:58.507" v="947" actId="122"/>
        <pc:sldMkLst>
          <pc:docMk/>
          <pc:sldMk cId="2190203887" sldId="266"/>
        </pc:sldMkLst>
        <pc:spChg chg="mod">
          <ac:chgData name="Johnston, Derek A" userId="e7ec1644-c098-431a-bc11-3447d2f5b984" providerId="ADAL" clId="{4EC0B741-49E1-4322-85BF-7C75D14F922E}" dt="2021-04-12T23:04:51.042" v="902" actId="20577"/>
          <ac:spMkLst>
            <pc:docMk/>
            <pc:sldMk cId="2190203887" sldId="266"/>
            <ac:spMk id="2" creationId="{B9D0ADE9-8773-40FC-9C20-DF16CBFDD6FB}"/>
          </ac:spMkLst>
        </pc:spChg>
        <pc:spChg chg="del">
          <ac:chgData name="Johnston, Derek A" userId="e7ec1644-c098-431a-bc11-3447d2f5b984" providerId="ADAL" clId="{4EC0B741-49E1-4322-85BF-7C75D14F922E}" dt="2021-04-12T23:05:05.839" v="903" actId="3680"/>
          <ac:spMkLst>
            <pc:docMk/>
            <pc:sldMk cId="2190203887" sldId="266"/>
            <ac:spMk id="3" creationId="{2663DB49-1350-461E-8C5B-F919D16B47E8}"/>
          </ac:spMkLst>
        </pc:spChg>
        <pc:graphicFrameChg chg="add mod ord modGraphic">
          <ac:chgData name="Johnston, Derek A" userId="e7ec1644-c098-431a-bc11-3447d2f5b984" providerId="ADAL" clId="{4EC0B741-49E1-4322-85BF-7C75D14F922E}" dt="2021-04-12T23:05:58.507" v="947" actId="122"/>
          <ac:graphicFrameMkLst>
            <pc:docMk/>
            <pc:sldMk cId="2190203887" sldId="266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7:49.890" v="1000" actId="20577"/>
        <pc:sldMkLst>
          <pc:docMk/>
          <pc:sldMk cId="3906260309" sldId="267"/>
        </pc:sldMkLst>
        <pc:graphicFrameChg chg="modGraphic">
          <ac:chgData name="Johnston, Derek A" userId="e7ec1644-c098-431a-bc11-3447d2f5b984" providerId="ADAL" clId="{4EC0B741-49E1-4322-85BF-7C75D14F922E}" dt="2021-04-12T23:07:49.890" v="1000" actId="20577"/>
          <ac:graphicFrameMkLst>
            <pc:docMk/>
            <pc:sldMk cId="3906260309" sldId="267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7:52.095" v="1001" actId="20577"/>
        <pc:sldMkLst>
          <pc:docMk/>
          <pc:sldMk cId="928551863" sldId="268"/>
        </pc:sldMkLst>
        <pc:graphicFrameChg chg="modGraphic">
          <ac:chgData name="Johnston, Derek A" userId="e7ec1644-c098-431a-bc11-3447d2f5b984" providerId="ADAL" clId="{4EC0B741-49E1-4322-85BF-7C75D14F922E}" dt="2021-04-12T23:07:52.095" v="1001" actId="20577"/>
          <ac:graphicFrameMkLst>
            <pc:docMk/>
            <pc:sldMk cId="928551863" sldId="268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7:54.922" v="1002" actId="20577"/>
        <pc:sldMkLst>
          <pc:docMk/>
          <pc:sldMk cId="3106577984" sldId="269"/>
        </pc:sldMkLst>
        <pc:graphicFrameChg chg="modGraphic">
          <ac:chgData name="Johnston, Derek A" userId="e7ec1644-c098-431a-bc11-3447d2f5b984" providerId="ADAL" clId="{4EC0B741-49E1-4322-85BF-7C75D14F922E}" dt="2021-04-12T23:07:54.922" v="1002" actId="20577"/>
          <ac:graphicFrameMkLst>
            <pc:docMk/>
            <pc:sldMk cId="3106577984" sldId="269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7:57.903" v="1003" actId="20577"/>
        <pc:sldMkLst>
          <pc:docMk/>
          <pc:sldMk cId="202187638" sldId="270"/>
        </pc:sldMkLst>
        <pc:graphicFrameChg chg="modGraphic">
          <ac:chgData name="Johnston, Derek A" userId="e7ec1644-c098-431a-bc11-3447d2f5b984" providerId="ADAL" clId="{4EC0B741-49E1-4322-85BF-7C75D14F922E}" dt="2021-04-12T23:07:57.903" v="1003" actId="20577"/>
          <ac:graphicFrameMkLst>
            <pc:docMk/>
            <pc:sldMk cId="202187638" sldId="270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8:00.678" v="1004" actId="20577"/>
        <pc:sldMkLst>
          <pc:docMk/>
          <pc:sldMk cId="2282674900" sldId="271"/>
        </pc:sldMkLst>
        <pc:graphicFrameChg chg="modGraphic">
          <ac:chgData name="Johnston, Derek A" userId="e7ec1644-c098-431a-bc11-3447d2f5b984" providerId="ADAL" clId="{4EC0B741-49E1-4322-85BF-7C75D14F922E}" dt="2021-04-12T23:08:00.678" v="1004" actId="20577"/>
          <ac:graphicFrameMkLst>
            <pc:docMk/>
            <pc:sldMk cId="2282674900" sldId="271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8:03.816" v="1005" actId="20577"/>
        <pc:sldMkLst>
          <pc:docMk/>
          <pc:sldMk cId="4072459857" sldId="272"/>
        </pc:sldMkLst>
        <pc:graphicFrameChg chg="modGraphic">
          <ac:chgData name="Johnston, Derek A" userId="e7ec1644-c098-431a-bc11-3447d2f5b984" providerId="ADAL" clId="{4EC0B741-49E1-4322-85BF-7C75D14F922E}" dt="2021-04-12T23:08:03.816" v="1005" actId="20577"/>
          <ac:graphicFrameMkLst>
            <pc:docMk/>
            <pc:sldMk cId="4072459857" sldId="272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8:06.878" v="1006" actId="20577"/>
        <pc:sldMkLst>
          <pc:docMk/>
          <pc:sldMk cId="1047936157" sldId="273"/>
        </pc:sldMkLst>
        <pc:graphicFrameChg chg="modGraphic">
          <ac:chgData name="Johnston, Derek A" userId="e7ec1644-c098-431a-bc11-3447d2f5b984" providerId="ADAL" clId="{4EC0B741-49E1-4322-85BF-7C75D14F922E}" dt="2021-04-12T23:08:06.878" v="1006" actId="20577"/>
          <ac:graphicFrameMkLst>
            <pc:docMk/>
            <pc:sldMk cId="1047936157" sldId="273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8:09.714" v="1007" actId="20577"/>
        <pc:sldMkLst>
          <pc:docMk/>
          <pc:sldMk cId="829147265" sldId="274"/>
        </pc:sldMkLst>
        <pc:graphicFrameChg chg="modGraphic">
          <ac:chgData name="Johnston, Derek A" userId="e7ec1644-c098-431a-bc11-3447d2f5b984" providerId="ADAL" clId="{4EC0B741-49E1-4322-85BF-7C75D14F922E}" dt="2021-04-12T23:08:09.714" v="1007" actId="20577"/>
          <ac:graphicFrameMkLst>
            <pc:docMk/>
            <pc:sldMk cId="829147265" sldId="274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8:12.774" v="1008" actId="20577"/>
        <pc:sldMkLst>
          <pc:docMk/>
          <pc:sldMk cId="3843403378" sldId="275"/>
        </pc:sldMkLst>
        <pc:graphicFrameChg chg="modGraphic">
          <ac:chgData name="Johnston, Derek A" userId="e7ec1644-c098-431a-bc11-3447d2f5b984" providerId="ADAL" clId="{4EC0B741-49E1-4322-85BF-7C75D14F922E}" dt="2021-04-12T23:08:12.774" v="1008" actId="20577"/>
          <ac:graphicFrameMkLst>
            <pc:docMk/>
            <pc:sldMk cId="3843403378" sldId="275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8:15.624" v="1009" actId="20577"/>
        <pc:sldMkLst>
          <pc:docMk/>
          <pc:sldMk cId="2116366671" sldId="276"/>
        </pc:sldMkLst>
        <pc:graphicFrameChg chg="modGraphic">
          <ac:chgData name="Johnston, Derek A" userId="e7ec1644-c098-431a-bc11-3447d2f5b984" providerId="ADAL" clId="{4EC0B741-49E1-4322-85BF-7C75D14F922E}" dt="2021-04-12T23:08:15.624" v="1009" actId="20577"/>
          <ac:graphicFrameMkLst>
            <pc:docMk/>
            <pc:sldMk cId="2116366671" sldId="276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8:18.468" v="1010" actId="20577"/>
        <pc:sldMkLst>
          <pc:docMk/>
          <pc:sldMk cId="3139666377" sldId="277"/>
        </pc:sldMkLst>
        <pc:graphicFrameChg chg="modGraphic">
          <ac:chgData name="Johnston, Derek A" userId="e7ec1644-c098-431a-bc11-3447d2f5b984" providerId="ADAL" clId="{4EC0B741-49E1-4322-85BF-7C75D14F922E}" dt="2021-04-12T23:08:18.468" v="1010" actId="20577"/>
          <ac:graphicFrameMkLst>
            <pc:docMk/>
            <pc:sldMk cId="3139666377" sldId="277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8:22.907" v="1011" actId="20577"/>
        <pc:sldMkLst>
          <pc:docMk/>
          <pc:sldMk cId="1049662377" sldId="278"/>
        </pc:sldMkLst>
        <pc:graphicFrameChg chg="modGraphic">
          <ac:chgData name="Johnston, Derek A" userId="e7ec1644-c098-431a-bc11-3447d2f5b984" providerId="ADAL" clId="{4EC0B741-49E1-4322-85BF-7C75D14F922E}" dt="2021-04-12T23:08:22.907" v="1011" actId="20577"/>
          <ac:graphicFrameMkLst>
            <pc:docMk/>
            <pc:sldMk cId="1049662377" sldId="278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8:25.860" v="1012" actId="20577"/>
        <pc:sldMkLst>
          <pc:docMk/>
          <pc:sldMk cId="1047556660" sldId="279"/>
        </pc:sldMkLst>
        <pc:graphicFrameChg chg="modGraphic">
          <ac:chgData name="Johnston, Derek A" userId="e7ec1644-c098-431a-bc11-3447d2f5b984" providerId="ADAL" clId="{4EC0B741-49E1-4322-85BF-7C75D14F922E}" dt="2021-04-12T23:08:25.860" v="1012" actId="20577"/>
          <ac:graphicFrameMkLst>
            <pc:docMk/>
            <pc:sldMk cId="1047556660" sldId="279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8:30.536" v="1013" actId="20577"/>
        <pc:sldMkLst>
          <pc:docMk/>
          <pc:sldMk cId="1453471629" sldId="280"/>
        </pc:sldMkLst>
        <pc:graphicFrameChg chg="modGraphic">
          <ac:chgData name="Johnston, Derek A" userId="e7ec1644-c098-431a-bc11-3447d2f5b984" providerId="ADAL" clId="{4EC0B741-49E1-4322-85BF-7C75D14F922E}" dt="2021-04-12T23:08:30.536" v="1013" actId="20577"/>
          <ac:graphicFrameMkLst>
            <pc:docMk/>
            <pc:sldMk cId="1453471629" sldId="280"/>
            <ac:graphicFrameMk id="6" creationId="{04263B87-F676-4160-BD12-7FA7682F45D5}"/>
          </ac:graphicFrameMkLst>
        </pc:graphicFrameChg>
      </pc:sldChg>
      <pc:sldChg chg="modSp add mod">
        <pc:chgData name="Johnston, Derek A" userId="e7ec1644-c098-431a-bc11-3447d2f5b984" providerId="ADAL" clId="{4EC0B741-49E1-4322-85BF-7C75D14F922E}" dt="2021-04-12T23:08:34.588" v="1014" actId="20577"/>
        <pc:sldMkLst>
          <pc:docMk/>
          <pc:sldMk cId="3431262043" sldId="281"/>
        </pc:sldMkLst>
        <pc:graphicFrameChg chg="modGraphic">
          <ac:chgData name="Johnston, Derek A" userId="e7ec1644-c098-431a-bc11-3447d2f5b984" providerId="ADAL" clId="{4EC0B741-49E1-4322-85BF-7C75D14F922E}" dt="2021-04-12T23:08:34.588" v="1014" actId="20577"/>
          <ac:graphicFrameMkLst>
            <pc:docMk/>
            <pc:sldMk cId="3431262043" sldId="281"/>
            <ac:graphicFrameMk id="6" creationId="{04263B87-F676-4160-BD12-7FA7682F45D5}"/>
          </ac:graphicFrameMkLst>
        </pc:graphicFrameChg>
      </pc:sldChg>
      <pc:sldChg chg="addSp modSp add mod">
        <pc:chgData name="Johnston, Derek A" userId="e7ec1644-c098-431a-bc11-3447d2f5b984" providerId="ADAL" clId="{4EC0B741-49E1-4322-85BF-7C75D14F922E}" dt="2021-04-12T23:10:35.512" v="1119" actId="1076"/>
        <pc:sldMkLst>
          <pc:docMk/>
          <pc:sldMk cId="251817574" sldId="282"/>
        </pc:sldMkLst>
        <pc:spChg chg="add mod">
          <ac:chgData name="Johnston, Derek A" userId="e7ec1644-c098-431a-bc11-3447d2f5b984" providerId="ADAL" clId="{4EC0B741-49E1-4322-85BF-7C75D14F922E}" dt="2021-04-12T23:10:35.512" v="1119" actId="1076"/>
          <ac:spMkLst>
            <pc:docMk/>
            <pc:sldMk cId="251817574" sldId="282"/>
            <ac:spMk id="3" creationId="{7BB3F38F-5F49-4ECB-B134-AFD9405EDFE4}"/>
          </ac:spMkLst>
        </pc:spChg>
        <pc:graphicFrameChg chg="modGraphic">
          <ac:chgData name="Johnston, Derek A" userId="e7ec1644-c098-431a-bc11-3447d2f5b984" providerId="ADAL" clId="{4EC0B741-49E1-4322-85BF-7C75D14F922E}" dt="2021-04-12T23:08:38.649" v="1016" actId="20577"/>
          <ac:graphicFrameMkLst>
            <pc:docMk/>
            <pc:sldMk cId="251817574" sldId="282"/>
            <ac:graphicFrameMk id="6" creationId="{04263B87-F676-4160-BD12-7FA7682F45D5}"/>
          </ac:graphicFrameMkLst>
        </pc:graphicFrameChg>
      </pc:sldChg>
      <pc:sldChg chg="modSp new mod">
        <pc:chgData name="Johnston, Derek A" userId="e7ec1644-c098-431a-bc11-3447d2f5b984" providerId="ADAL" clId="{4EC0B741-49E1-4322-85BF-7C75D14F922E}" dt="2021-04-12T23:12:53.683" v="1280" actId="20577"/>
        <pc:sldMkLst>
          <pc:docMk/>
          <pc:sldMk cId="611520823" sldId="283"/>
        </pc:sldMkLst>
        <pc:spChg chg="mod">
          <ac:chgData name="Johnston, Derek A" userId="e7ec1644-c098-431a-bc11-3447d2f5b984" providerId="ADAL" clId="{4EC0B741-49E1-4322-85BF-7C75D14F922E}" dt="2021-04-12T23:11:11.803" v="1152" actId="20577"/>
          <ac:spMkLst>
            <pc:docMk/>
            <pc:sldMk cId="611520823" sldId="283"/>
            <ac:spMk id="2" creationId="{0C773AAD-413D-46B6-AC59-5D6785139C16}"/>
          </ac:spMkLst>
        </pc:spChg>
        <pc:spChg chg="mod">
          <ac:chgData name="Johnston, Derek A" userId="e7ec1644-c098-431a-bc11-3447d2f5b984" providerId="ADAL" clId="{4EC0B741-49E1-4322-85BF-7C75D14F922E}" dt="2021-04-12T23:12:53.683" v="1280" actId="20577"/>
          <ac:spMkLst>
            <pc:docMk/>
            <pc:sldMk cId="611520823" sldId="283"/>
            <ac:spMk id="3" creationId="{B1BC4585-E563-4DDA-B8D5-B4B91E4E19C3}"/>
          </ac:spMkLst>
        </pc:spChg>
      </pc:sldChg>
      <pc:sldChg chg="modSp new mod modAnim">
        <pc:chgData name="Johnston, Derek A" userId="e7ec1644-c098-431a-bc11-3447d2f5b984" providerId="ADAL" clId="{4EC0B741-49E1-4322-85BF-7C75D14F922E}" dt="2021-04-12T23:30:52.440" v="2745"/>
        <pc:sldMkLst>
          <pc:docMk/>
          <pc:sldMk cId="2866445282" sldId="284"/>
        </pc:sldMkLst>
        <pc:spChg chg="mod">
          <ac:chgData name="Johnston, Derek A" userId="e7ec1644-c098-431a-bc11-3447d2f5b984" providerId="ADAL" clId="{4EC0B741-49E1-4322-85BF-7C75D14F922E}" dt="2021-04-12T23:13:09.348" v="1301" actId="20577"/>
          <ac:spMkLst>
            <pc:docMk/>
            <pc:sldMk cId="2866445282" sldId="284"/>
            <ac:spMk id="2" creationId="{2F9A4F3A-6097-41EB-9BA3-4FD3EC5FC2D1}"/>
          </ac:spMkLst>
        </pc:spChg>
        <pc:spChg chg="mod">
          <ac:chgData name="Johnston, Derek A" userId="e7ec1644-c098-431a-bc11-3447d2f5b984" providerId="ADAL" clId="{4EC0B741-49E1-4322-85BF-7C75D14F922E}" dt="2021-04-12T23:27:15.520" v="2322" actId="20577"/>
          <ac:spMkLst>
            <pc:docMk/>
            <pc:sldMk cId="2866445282" sldId="284"/>
            <ac:spMk id="3" creationId="{F106C901-C63A-4F10-9618-7B269D19D04D}"/>
          </ac:spMkLst>
        </pc:spChg>
      </pc:sldChg>
      <pc:sldChg chg="modSp new mod modAnim">
        <pc:chgData name="Johnston, Derek A" userId="e7ec1644-c098-431a-bc11-3447d2f5b984" providerId="ADAL" clId="{4EC0B741-49E1-4322-85BF-7C75D14F922E}" dt="2021-04-12T23:31:10.250" v="2749"/>
        <pc:sldMkLst>
          <pc:docMk/>
          <pc:sldMk cId="3007178791" sldId="285"/>
        </pc:sldMkLst>
        <pc:spChg chg="mod">
          <ac:chgData name="Johnston, Derek A" userId="e7ec1644-c098-431a-bc11-3447d2f5b984" providerId="ADAL" clId="{4EC0B741-49E1-4322-85BF-7C75D14F922E}" dt="2021-04-12T23:13:42.123" v="1417" actId="20577"/>
          <ac:spMkLst>
            <pc:docMk/>
            <pc:sldMk cId="3007178791" sldId="285"/>
            <ac:spMk id="2" creationId="{417618EB-9A46-4AEF-9971-9E6F8CD6D1A3}"/>
          </ac:spMkLst>
        </pc:spChg>
        <pc:spChg chg="mod">
          <ac:chgData name="Johnston, Derek A" userId="e7ec1644-c098-431a-bc11-3447d2f5b984" providerId="ADAL" clId="{4EC0B741-49E1-4322-85BF-7C75D14F922E}" dt="2021-04-12T23:31:04.880" v="2747" actId="12"/>
          <ac:spMkLst>
            <pc:docMk/>
            <pc:sldMk cId="3007178791" sldId="285"/>
            <ac:spMk id="3" creationId="{EAEF4192-1EE9-4339-A1D0-F1B90EA9EBDC}"/>
          </ac:spMkLst>
        </pc:spChg>
      </pc:sldChg>
      <pc:sldChg chg="addSp delSp modSp new del mod">
        <pc:chgData name="Johnston, Derek A" userId="e7ec1644-c098-431a-bc11-3447d2f5b984" providerId="ADAL" clId="{4EC0B741-49E1-4322-85BF-7C75D14F922E}" dt="2021-04-12T23:24:19.551" v="1979" actId="47"/>
        <pc:sldMkLst>
          <pc:docMk/>
          <pc:sldMk cId="931123715" sldId="286"/>
        </pc:sldMkLst>
        <pc:spChg chg="mod">
          <ac:chgData name="Johnston, Derek A" userId="e7ec1644-c098-431a-bc11-3447d2f5b984" providerId="ADAL" clId="{4EC0B741-49E1-4322-85BF-7C75D14F922E}" dt="2021-04-12T23:14:49.470" v="1589" actId="20577"/>
          <ac:spMkLst>
            <pc:docMk/>
            <pc:sldMk cId="931123715" sldId="286"/>
            <ac:spMk id="2" creationId="{0E4672A1-BE2D-44E6-BAB8-BB387049BA8B}"/>
          </ac:spMkLst>
        </pc:spChg>
        <pc:spChg chg="del">
          <ac:chgData name="Johnston, Derek A" userId="e7ec1644-c098-431a-bc11-3447d2f5b984" providerId="ADAL" clId="{4EC0B741-49E1-4322-85BF-7C75D14F922E}" dt="2021-04-12T23:15:22.214" v="1590" actId="3680"/>
          <ac:spMkLst>
            <pc:docMk/>
            <pc:sldMk cId="931123715" sldId="286"/>
            <ac:spMk id="3" creationId="{15C40AA2-489A-489A-8397-89B0294D410F}"/>
          </ac:spMkLst>
        </pc:spChg>
        <pc:graphicFrameChg chg="add mod ord modGraphic">
          <ac:chgData name="Johnston, Derek A" userId="e7ec1644-c098-431a-bc11-3447d2f5b984" providerId="ADAL" clId="{4EC0B741-49E1-4322-85BF-7C75D14F922E}" dt="2021-04-12T23:19:26.024" v="1721" actId="20577"/>
          <ac:graphicFrameMkLst>
            <pc:docMk/>
            <pc:sldMk cId="931123715" sldId="286"/>
            <ac:graphicFrameMk id="6" creationId="{A8C29479-60E4-4B2A-9078-0C9AFACF360E}"/>
          </ac:graphicFrameMkLst>
        </pc:graphicFrameChg>
      </pc:sldChg>
      <pc:sldChg chg="modSp add del mod">
        <pc:chgData name="Johnston, Derek A" userId="e7ec1644-c098-431a-bc11-3447d2f5b984" providerId="ADAL" clId="{4EC0B741-49E1-4322-85BF-7C75D14F922E}" dt="2021-04-12T23:20:48.138" v="1762" actId="47"/>
        <pc:sldMkLst>
          <pc:docMk/>
          <pc:sldMk cId="2310241219" sldId="287"/>
        </pc:sldMkLst>
        <pc:graphicFrameChg chg="modGraphic">
          <ac:chgData name="Johnston, Derek A" userId="e7ec1644-c098-431a-bc11-3447d2f5b984" providerId="ADAL" clId="{4EC0B741-49E1-4322-85BF-7C75D14F922E}" dt="2021-04-12T23:19:30.996" v="1725" actId="20577"/>
          <ac:graphicFrameMkLst>
            <pc:docMk/>
            <pc:sldMk cId="2310241219" sldId="287"/>
            <ac:graphicFrameMk id="6" creationId="{A8C29479-60E4-4B2A-9078-0C9AFACF360E}"/>
          </ac:graphicFrameMkLst>
        </pc:graphicFrameChg>
      </pc:sldChg>
      <pc:sldChg chg="add del">
        <pc:chgData name="Johnston, Derek A" userId="e7ec1644-c098-431a-bc11-3447d2f5b984" providerId="ADAL" clId="{4EC0B741-49E1-4322-85BF-7C75D14F922E}" dt="2021-04-12T23:24:19.551" v="1979" actId="47"/>
        <pc:sldMkLst>
          <pc:docMk/>
          <pc:sldMk cId="1341287508" sldId="288"/>
        </pc:sldMkLst>
      </pc:sldChg>
      <pc:sldChg chg="modSp add del mod">
        <pc:chgData name="Johnston, Derek A" userId="e7ec1644-c098-431a-bc11-3447d2f5b984" providerId="ADAL" clId="{4EC0B741-49E1-4322-85BF-7C75D14F922E}" dt="2021-04-12T23:24:19.551" v="1979" actId="47"/>
        <pc:sldMkLst>
          <pc:docMk/>
          <pc:sldMk cId="2894740431" sldId="289"/>
        </pc:sldMkLst>
        <pc:graphicFrameChg chg="modGraphic">
          <ac:chgData name="Johnston, Derek A" userId="e7ec1644-c098-431a-bc11-3447d2f5b984" providerId="ADAL" clId="{4EC0B741-49E1-4322-85BF-7C75D14F922E}" dt="2021-04-12T23:19:36.229" v="1729" actId="20577"/>
          <ac:graphicFrameMkLst>
            <pc:docMk/>
            <pc:sldMk cId="2894740431" sldId="289"/>
            <ac:graphicFrameMk id="6" creationId="{A8C29479-60E4-4B2A-9078-0C9AFACF360E}"/>
          </ac:graphicFrameMkLst>
        </pc:graphicFrameChg>
      </pc:sldChg>
      <pc:sldChg chg="modSp add del mod">
        <pc:chgData name="Johnston, Derek A" userId="e7ec1644-c098-431a-bc11-3447d2f5b984" providerId="ADAL" clId="{4EC0B741-49E1-4322-85BF-7C75D14F922E}" dt="2021-04-12T23:24:19.551" v="1979" actId="47"/>
        <pc:sldMkLst>
          <pc:docMk/>
          <pc:sldMk cId="1730907264" sldId="290"/>
        </pc:sldMkLst>
        <pc:graphicFrameChg chg="modGraphic">
          <ac:chgData name="Johnston, Derek A" userId="e7ec1644-c098-431a-bc11-3447d2f5b984" providerId="ADAL" clId="{4EC0B741-49E1-4322-85BF-7C75D14F922E}" dt="2021-04-12T23:19:49.716" v="1735" actId="20577"/>
          <ac:graphicFrameMkLst>
            <pc:docMk/>
            <pc:sldMk cId="1730907264" sldId="290"/>
            <ac:graphicFrameMk id="6" creationId="{A8C29479-60E4-4B2A-9078-0C9AFACF360E}"/>
          </ac:graphicFrameMkLst>
        </pc:graphicFrameChg>
      </pc:sldChg>
      <pc:sldChg chg="modSp add del mod">
        <pc:chgData name="Johnston, Derek A" userId="e7ec1644-c098-431a-bc11-3447d2f5b984" providerId="ADAL" clId="{4EC0B741-49E1-4322-85BF-7C75D14F922E}" dt="2021-04-12T23:24:19.551" v="1979" actId="47"/>
        <pc:sldMkLst>
          <pc:docMk/>
          <pc:sldMk cId="1271048537" sldId="291"/>
        </pc:sldMkLst>
        <pc:graphicFrameChg chg="modGraphic">
          <ac:chgData name="Johnston, Derek A" userId="e7ec1644-c098-431a-bc11-3447d2f5b984" providerId="ADAL" clId="{4EC0B741-49E1-4322-85BF-7C75D14F922E}" dt="2021-04-12T23:19:56.348" v="1738" actId="20577"/>
          <ac:graphicFrameMkLst>
            <pc:docMk/>
            <pc:sldMk cId="1271048537" sldId="291"/>
            <ac:graphicFrameMk id="6" creationId="{A8C29479-60E4-4B2A-9078-0C9AFACF360E}"/>
          </ac:graphicFrameMkLst>
        </pc:graphicFrameChg>
      </pc:sldChg>
      <pc:sldChg chg="modSp add del mod">
        <pc:chgData name="Johnston, Derek A" userId="e7ec1644-c098-431a-bc11-3447d2f5b984" providerId="ADAL" clId="{4EC0B741-49E1-4322-85BF-7C75D14F922E}" dt="2021-04-12T23:24:19.551" v="1979" actId="47"/>
        <pc:sldMkLst>
          <pc:docMk/>
          <pc:sldMk cId="2688462882" sldId="292"/>
        </pc:sldMkLst>
        <pc:graphicFrameChg chg="modGraphic">
          <ac:chgData name="Johnston, Derek A" userId="e7ec1644-c098-431a-bc11-3447d2f5b984" providerId="ADAL" clId="{4EC0B741-49E1-4322-85BF-7C75D14F922E}" dt="2021-04-12T23:20:05.180" v="1745" actId="20577"/>
          <ac:graphicFrameMkLst>
            <pc:docMk/>
            <pc:sldMk cId="2688462882" sldId="292"/>
            <ac:graphicFrameMk id="6" creationId="{A8C29479-60E4-4B2A-9078-0C9AFACF360E}"/>
          </ac:graphicFrameMkLst>
        </pc:graphicFrameChg>
      </pc:sldChg>
      <pc:sldChg chg="modSp add del mod">
        <pc:chgData name="Johnston, Derek A" userId="e7ec1644-c098-431a-bc11-3447d2f5b984" providerId="ADAL" clId="{4EC0B741-49E1-4322-85BF-7C75D14F922E}" dt="2021-04-12T23:24:19.551" v="1979" actId="47"/>
        <pc:sldMkLst>
          <pc:docMk/>
          <pc:sldMk cId="1557223608" sldId="293"/>
        </pc:sldMkLst>
        <pc:graphicFrameChg chg="modGraphic">
          <ac:chgData name="Johnston, Derek A" userId="e7ec1644-c098-431a-bc11-3447d2f5b984" providerId="ADAL" clId="{4EC0B741-49E1-4322-85BF-7C75D14F922E}" dt="2021-04-12T23:20:11.770" v="1748" actId="20577"/>
          <ac:graphicFrameMkLst>
            <pc:docMk/>
            <pc:sldMk cId="1557223608" sldId="293"/>
            <ac:graphicFrameMk id="6" creationId="{A8C29479-60E4-4B2A-9078-0C9AFACF360E}"/>
          </ac:graphicFrameMkLst>
        </pc:graphicFrameChg>
      </pc:sldChg>
      <pc:sldChg chg="modSp add del mod">
        <pc:chgData name="Johnston, Derek A" userId="e7ec1644-c098-431a-bc11-3447d2f5b984" providerId="ADAL" clId="{4EC0B741-49E1-4322-85BF-7C75D14F922E}" dt="2021-04-12T23:24:19.551" v="1979" actId="47"/>
        <pc:sldMkLst>
          <pc:docMk/>
          <pc:sldMk cId="1127489395" sldId="294"/>
        </pc:sldMkLst>
        <pc:graphicFrameChg chg="modGraphic">
          <ac:chgData name="Johnston, Derek A" userId="e7ec1644-c098-431a-bc11-3447d2f5b984" providerId="ADAL" clId="{4EC0B741-49E1-4322-85BF-7C75D14F922E}" dt="2021-04-12T23:20:17.789" v="1751" actId="20577"/>
          <ac:graphicFrameMkLst>
            <pc:docMk/>
            <pc:sldMk cId="1127489395" sldId="294"/>
            <ac:graphicFrameMk id="6" creationId="{A8C29479-60E4-4B2A-9078-0C9AFACF360E}"/>
          </ac:graphicFrameMkLst>
        </pc:graphicFrameChg>
      </pc:sldChg>
      <pc:sldChg chg="modSp add del mod">
        <pc:chgData name="Johnston, Derek A" userId="e7ec1644-c098-431a-bc11-3447d2f5b984" providerId="ADAL" clId="{4EC0B741-49E1-4322-85BF-7C75D14F922E}" dt="2021-04-12T23:24:19.551" v="1979" actId="47"/>
        <pc:sldMkLst>
          <pc:docMk/>
          <pc:sldMk cId="1913698021" sldId="295"/>
        </pc:sldMkLst>
        <pc:graphicFrameChg chg="modGraphic">
          <ac:chgData name="Johnston, Derek A" userId="e7ec1644-c098-431a-bc11-3447d2f5b984" providerId="ADAL" clId="{4EC0B741-49E1-4322-85BF-7C75D14F922E}" dt="2021-04-12T23:20:24.782" v="1754" actId="20577"/>
          <ac:graphicFrameMkLst>
            <pc:docMk/>
            <pc:sldMk cId="1913698021" sldId="295"/>
            <ac:graphicFrameMk id="6" creationId="{A8C29479-60E4-4B2A-9078-0C9AFACF360E}"/>
          </ac:graphicFrameMkLst>
        </pc:graphicFrameChg>
      </pc:sldChg>
      <pc:sldChg chg="modSp add del mod">
        <pc:chgData name="Johnston, Derek A" userId="e7ec1644-c098-431a-bc11-3447d2f5b984" providerId="ADAL" clId="{4EC0B741-49E1-4322-85BF-7C75D14F922E}" dt="2021-04-12T23:24:19.551" v="1979" actId="47"/>
        <pc:sldMkLst>
          <pc:docMk/>
          <pc:sldMk cId="4038016231" sldId="296"/>
        </pc:sldMkLst>
        <pc:graphicFrameChg chg="modGraphic">
          <ac:chgData name="Johnston, Derek A" userId="e7ec1644-c098-431a-bc11-3447d2f5b984" providerId="ADAL" clId="{4EC0B741-49E1-4322-85BF-7C75D14F922E}" dt="2021-04-12T23:20:32.262" v="1757" actId="20577"/>
          <ac:graphicFrameMkLst>
            <pc:docMk/>
            <pc:sldMk cId="4038016231" sldId="296"/>
            <ac:graphicFrameMk id="6" creationId="{A8C29479-60E4-4B2A-9078-0C9AFACF360E}"/>
          </ac:graphicFrameMkLst>
        </pc:graphicFrameChg>
      </pc:sldChg>
      <pc:sldChg chg="modSp new del mod">
        <pc:chgData name="Johnston, Derek A" userId="e7ec1644-c098-431a-bc11-3447d2f5b984" providerId="ADAL" clId="{4EC0B741-49E1-4322-85BF-7C75D14F922E}" dt="2021-04-12T23:25:02.855" v="2061" actId="47"/>
        <pc:sldMkLst>
          <pc:docMk/>
          <pc:sldMk cId="323383548" sldId="297"/>
        </pc:sldMkLst>
        <pc:spChg chg="mod">
          <ac:chgData name="Johnston, Derek A" userId="e7ec1644-c098-431a-bc11-3447d2f5b984" providerId="ADAL" clId="{4EC0B741-49E1-4322-85BF-7C75D14F922E}" dt="2021-04-12T23:21:30.034" v="1785" actId="20577"/>
          <ac:spMkLst>
            <pc:docMk/>
            <pc:sldMk cId="323383548" sldId="297"/>
            <ac:spMk id="2" creationId="{76E3152D-37D1-4C5E-85D0-1D1D3980FA78}"/>
          </ac:spMkLst>
        </pc:spChg>
        <pc:spChg chg="mod">
          <ac:chgData name="Johnston, Derek A" userId="e7ec1644-c098-431a-bc11-3447d2f5b984" providerId="ADAL" clId="{4EC0B741-49E1-4322-85BF-7C75D14F922E}" dt="2021-04-12T23:22:17.523" v="1919" actId="20577"/>
          <ac:spMkLst>
            <pc:docMk/>
            <pc:sldMk cId="323383548" sldId="297"/>
            <ac:spMk id="3" creationId="{6070F4B1-E750-4C88-A363-B88091093578}"/>
          </ac:spMkLst>
        </pc:spChg>
      </pc:sldChg>
      <pc:sldChg chg="new del">
        <pc:chgData name="Johnston, Derek A" userId="e7ec1644-c098-431a-bc11-3447d2f5b984" providerId="ADAL" clId="{4EC0B741-49E1-4322-85BF-7C75D14F922E}" dt="2021-04-12T23:21:06.657" v="1765" actId="47"/>
        <pc:sldMkLst>
          <pc:docMk/>
          <pc:sldMk cId="2618191113" sldId="297"/>
        </pc:sldMkLst>
      </pc:sldChg>
      <pc:sldChg chg="modSp add del mod">
        <pc:chgData name="Johnston, Derek A" userId="e7ec1644-c098-431a-bc11-3447d2f5b984" providerId="ADAL" clId="{4EC0B741-49E1-4322-85BF-7C75D14F922E}" dt="2021-04-12T23:20:41.065" v="1761" actId="47"/>
        <pc:sldMkLst>
          <pc:docMk/>
          <pc:sldMk cId="2852017994" sldId="297"/>
        </pc:sldMkLst>
        <pc:graphicFrameChg chg="modGraphic">
          <ac:chgData name="Johnston, Derek A" userId="e7ec1644-c098-431a-bc11-3447d2f5b984" providerId="ADAL" clId="{4EC0B741-49E1-4322-85BF-7C75D14F922E}" dt="2021-04-12T23:20:36.871" v="1760" actId="20577"/>
          <ac:graphicFrameMkLst>
            <pc:docMk/>
            <pc:sldMk cId="2852017994" sldId="297"/>
            <ac:graphicFrameMk id="6" creationId="{A8C29479-60E4-4B2A-9078-0C9AFACF360E}"/>
          </ac:graphicFrameMkLst>
        </pc:graphicFrameChg>
      </pc:sldChg>
      <pc:sldChg chg="addSp modSp new mod">
        <pc:chgData name="Johnston, Derek A" userId="e7ec1644-c098-431a-bc11-3447d2f5b984" providerId="ADAL" clId="{4EC0B741-49E1-4322-85BF-7C75D14F922E}" dt="2021-04-12T23:23:22.272" v="1978"/>
        <pc:sldMkLst>
          <pc:docMk/>
          <pc:sldMk cId="811223632" sldId="298"/>
        </pc:sldMkLst>
        <pc:spChg chg="add mod">
          <ac:chgData name="Johnston, Derek A" userId="e7ec1644-c098-431a-bc11-3447d2f5b984" providerId="ADAL" clId="{4EC0B741-49E1-4322-85BF-7C75D14F922E}" dt="2021-04-12T23:22:39.226" v="1943" actId="1076"/>
          <ac:spMkLst>
            <pc:docMk/>
            <pc:sldMk cId="811223632" sldId="298"/>
            <ac:spMk id="5" creationId="{7E90CD3E-95EC-4824-AACE-198F93BCAD21}"/>
          </ac:spMkLst>
        </pc:spChg>
        <pc:spChg chg="add mod">
          <ac:chgData name="Johnston, Derek A" userId="e7ec1644-c098-431a-bc11-3447d2f5b984" providerId="ADAL" clId="{4EC0B741-49E1-4322-85BF-7C75D14F922E}" dt="2021-04-12T23:22:48.257" v="1951" actId="1076"/>
          <ac:spMkLst>
            <pc:docMk/>
            <pc:sldMk cId="811223632" sldId="298"/>
            <ac:spMk id="7" creationId="{82939B3D-F7F5-4F52-8218-7C1F3995D687}"/>
          </ac:spMkLst>
        </pc:spChg>
        <pc:graphicFrameChg chg="add mod">
          <ac:chgData name="Johnston, Derek A" userId="e7ec1644-c098-431a-bc11-3447d2f5b984" providerId="ADAL" clId="{4EC0B741-49E1-4322-85BF-7C75D14F922E}" dt="2021-04-12T23:22:28.741" v="1922" actId="1076"/>
          <ac:graphicFrameMkLst>
            <pc:docMk/>
            <pc:sldMk cId="811223632" sldId="298"/>
            <ac:graphicFrameMk id="4" creationId="{7D118371-D97D-4E64-A6D0-03E33B15117B}"/>
          </ac:graphicFrameMkLst>
        </pc:graphicFrameChg>
        <pc:graphicFrameChg chg="add mod modGraphic">
          <ac:chgData name="Johnston, Derek A" userId="e7ec1644-c098-431a-bc11-3447d2f5b984" providerId="ADAL" clId="{4EC0B741-49E1-4322-85BF-7C75D14F922E}" dt="2021-04-12T23:23:22.272" v="1978"/>
          <ac:graphicFrameMkLst>
            <pc:docMk/>
            <pc:sldMk cId="811223632" sldId="298"/>
            <ac:graphicFrameMk id="6" creationId="{699905AE-98EB-40FE-A25B-2D5D3E7A353A}"/>
          </ac:graphicFrameMkLst>
        </pc:graphicFrameChg>
      </pc:sldChg>
      <pc:sldChg chg="modSp add del mod">
        <pc:chgData name="Johnston, Derek A" userId="e7ec1644-c098-431a-bc11-3447d2f5b984" providerId="ADAL" clId="{4EC0B741-49E1-4322-85BF-7C75D14F922E}" dt="2021-04-12T23:21:25.328" v="1773" actId="47"/>
        <pc:sldMkLst>
          <pc:docMk/>
          <pc:sldMk cId="2069722186" sldId="298"/>
        </pc:sldMkLst>
        <pc:spChg chg="mod">
          <ac:chgData name="Johnston, Derek A" userId="e7ec1644-c098-431a-bc11-3447d2f5b984" providerId="ADAL" clId="{4EC0B741-49E1-4322-85BF-7C75D14F922E}" dt="2021-04-12T23:21:14.655" v="1772" actId="20577"/>
          <ac:spMkLst>
            <pc:docMk/>
            <pc:sldMk cId="2069722186" sldId="298"/>
            <ac:spMk id="2" creationId="{0E4672A1-BE2D-44E6-BAB8-BB387049BA8B}"/>
          </ac:spMkLst>
        </pc:spChg>
      </pc:sldChg>
      <pc:sldChg chg="modSp new mod">
        <pc:chgData name="Johnston, Derek A" userId="e7ec1644-c098-431a-bc11-3447d2f5b984" providerId="ADAL" clId="{4EC0B741-49E1-4322-85BF-7C75D14F922E}" dt="2021-04-12T23:25:23.677" v="2138" actId="20577"/>
        <pc:sldMkLst>
          <pc:docMk/>
          <pc:sldMk cId="514259220" sldId="299"/>
        </pc:sldMkLst>
        <pc:spChg chg="mod">
          <ac:chgData name="Johnston, Derek A" userId="e7ec1644-c098-431a-bc11-3447d2f5b984" providerId="ADAL" clId="{4EC0B741-49E1-4322-85BF-7C75D14F922E}" dt="2021-04-12T23:25:10.716" v="2073" actId="20577"/>
          <ac:spMkLst>
            <pc:docMk/>
            <pc:sldMk cId="514259220" sldId="299"/>
            <ac:spMk id="2" creationId="{5626ECB2-DA0E-43BA-BC48-F31AD3D138C7}"/>
          </ac:spMkLst>
        </pc:spChg>
        <pc:spChg chg="mod">
          <ac:chgData name="Johnston, Derek A" userId="e7ec1644-c098-431a-bc11-3447d2f5b984" providerId="ADAL" clId="{4EC0B741-49E1-4322-85BF-7C75D14F922E}" dt="2021-04-12T23:25:23.677" v="2138" actId="20577"/>
          <ac:spMkLst>
            <pc:docMk/>
            <pc:sldMk cId="514259220" sldId="299"/>
            <ac:spMk id="3" creationId="{A1665E84-DAED-4D3E-8C31-AEEF26C1AB7D}"/>
          </ac:spMkLst>
        </pc:spChg>
      </pc:sldChg>
      <pc:sldChg chg="modSp new mod">
        <pc:chgData name="Johnston, Derek A" userId="e7ec1644-c098-431a-bc11-3447d2f5b984" providerId="ADAL" clId="{4EC0B741-49E1-4322-85BF-7C75D14F922E}" dt="2021-04-12T23:25:51.706" v="2229" actId="20577"/>
        <pc:sldMkLst>
          <pc:docMk/>
          <pc:sldMk cId="109903740" sldId="300"/>
        </pc:sldMkLst>
        <pc:spChg chg="mod">
          <ac:chgData name="Johnston, Derek A" userId="e7ec1644-c098-431a-bc11-3447d2f5b984" providerId="ADAL" clId="{4EC0B741-49E1-4322-85BF-7C75D14F922E}" dt="2021-04-12T23:25:39.335" v="2172" actId="20577"/>
          <ac:spMkLst>
            <pc:docMk/>
            <pc:sldMk cId="109903740" sldId="300"/>
            <ac:spMk id="2" creationId="{5C221A3A-1D5A-4487-A26A-71C1D36965FD}"/>
          </ac:spMkLst>
        </pc:spChg>
        <pc:spChg chg="mod">
          <ac:chgData name="Johnston, Derek A" userId="e7ec1644-c098-431a-bc11-3447d2f5b984" providerId="ADAL" clId="{4EC0B741-49E1-4322-85BF-7C75D14F922E}" dt="2021-04-12T23:25:51.706" v="2229" actId="20577"/>
          <ac:spMkLst>
            <pc:docMk/>
            <pc:sldMk cId="109903740" sldId="300"/>
            <ac:spMk id="3" creationId="{7DB75A6F-99FF-45B3-9442-C98754CE930D}"/>
          </ac:spMkLst>
        </pc:spChg>
      </pc:sldChg>
      <pc:sldChg chg="add">
        <pc:chgData name="Johnston, Derek A" userId="e7ec1644-c098-431a-bc11-3447d2f5b984" providerId="ADAL" clId="{4EC0B741-49E1-4322-85BF-7C75D14F922E}" dt="2021-04-12T23:26:03.305" v="2231"/>
        <pc:sldMkLst>
          <pc:docMk/>
          <pc:sldMk cId="3631676672" sldId="301"/>
        </pc:sldMkLst>
      </pc:sldChg>
      <pc:sldChg chg="modSp new mod">
        <pc:chgData name="Johnston, Derek A" userId="e7ec1644-c098-431a-bc11-3447d2f5b984" providerId="ADAL" clId="{4EC0B741-49E1-4322-85BF-7C75D14F922E}" dt="2021-04-12T23:26:23.854" v="2259" actId="20577"/>
        <pc:sldMkLst>
          <pc:docMk/>
          <pc:sldMk cId="293717969" sldId="302"/>
        </pc:sldMkLst>
        <pc:spChg chg="mod">
          <ac:chgData name="Johnston, Derek A" userId="e7ec1644-c098-431a-bc11-3447d2f5b984" providerId="ADAL" clId="{4EC0B741-49E1-4322-85BF-7C75D14F922E}" dt="2021-04-12T23:26:23.854" v="2259" actId="20577"/>
          <ac:spMkLst>
            <pc:docMk/>
            <pc:sldMk cId="293717969" sldId="302"/>
            <ac:spMk id="2" creationId="{0E9B17BB-CD36-4E99-BFF0-A6B975BD760A}"/>
          </ac:spMkLst>
        </pc:spChg>
      </pc:sldChg>
      <pc:sldChg chg="new del">
        <pc:chgData name="Johnston, Derek A" userId="e7ec1644-c098-431a-bc11-3447d2f5b984" providerId="ADAL" clId="{4EC0B741-49E1-4322-85BF-7C75D14F922E}" dt="2021-04-12T23:35:52.484" v="2818" actId="47"/>
        <pc:sldMkLst>
          <pc:docMk/>
          <pc:sldMk cId="2620757444" sldId="303"/>
        </pc:sldMkLst>
      </pc:sldChg>
      <pc:sldChg chg="modSp new mod modAnim">
        <pc:chgData name="Johnston, Derek A" userId="e7ec1644-c098-431a-bc11-3447d2f5b984" providerId="ADAL" clId="{4EC0B741-49E1-4322-85BF-7C75D14F922E}" dt="2021-04-12T23:30:45.903" v="2743"/>
        <pc:sldMkLst>
          <pc:docMk/>
          <pc:sldMk cId="611815841" sldId="304"/>
        </pc:sldMkLst>
        <pc:spChg chg="mod">
          <ac:chgData name="Johnston, Derek A" userId="e7ec1644-c098-431a-bc11-3447d2f5b984" providerId="ADAL" clId="{4EC0B741-49E1-4322-85BF-7C75D14F922E}" dt="2021-04-12T23:27:23.258" v="2343" actId="20577"/>
          <ac:spMkLst>
            <pc:docMk/>
            <pc:sldMk cId="611815841" sldId="304"/>
            <ac:spMk id="2" creationId="{1FD031B4-566F-44F9-977D-BEAFE2B7E166}"/>
          </ac:spMkLst>
        </pc:spChg>
        <pc:spChg chg="mod">
          <ac:chgData name="Johnston, Derek A" userId="e7ec1644-c098-431a-bc11-3447d2f5b984" providerId="ADAL" clId="{4EC0B741-49E1-4322-85BF-7C75D14F922E}" dt="2021-04-12T23:30:40.461" v="2741" actId="207"/>
          <ac:spMkLst>
            <pc:docMk/>
            <pc:sldMk cId="611815841" sldId="304"/>
            <ac:spMk id="3" creationId="{E50AB3F7-807E-4AA0-B78F-F3C564BDB931}"/>
          </ac:spMkLst>
        </pc:spChg>
      </pc:sldChg>
      <pc:sldChg chg="addSp modSp new mod">
        <pc:chgData name="Johnston, Derek A" userId="e7ec1644-c098-431a-bc11-3447d2f5b984" providerId="ADAL" clId="{4EC0B741-49E1-4322-85BF-7C75D14F922E}" dt="2021-04-12T23:32:07.058" v="2764" actId="1076"/>
        <pc:sldMkLst>
          <pc:docMk/>
          <pc:sldMk cId="4230575139" sldId="305"/>
        </pc:sldMkLst>
        <pc:spChg chg="mod">
          <ac:chgData name="Johnston, Derek A" userId="e7ec1644-c098-431a-bc11-3447d2f5b984" providerId="ADAL" clId="{4EC0B741-49E1-4322-85BF-7C75D14F922E}" dt="2021-04-12T23:31:38.601" v="2751"/>
          <ac:spMkLst>
            <pc:docMk/>
            <pc:sldMk cId="4230575139" sldId="305"/>
            <ac:spMk id="5" creationId="{97287C28-C071-4BB5-A166-8D34ABBC0B05}"/>
          </ac:spMkLst>
        </pc:spChg>
        <pc:spChg chg="mod">
          <ac:chgData name="Johnston, Derek A" userId="e7ec1644-c098-431a-bc11-3447d2f5b984" providerId="ADAL" clId="{4EC0B741-49E1-4322-85BF-7C75D14F922E}" dt="2021-04-12T23:31:38.601" v="2751"/>
          <ac:spMkLst>
            <pc:docMk/>
            <pc:sldMk cId="4230575139" sldId="305"/>
            <ac:spMk id="6" creationId="{18AF1F67-8B26-4822-902D-C1ADA50F9929}"/>
          </ac:spMkLst>
        </pc:spChg>
        <pc:spChg chg="mod">
          <ac:chgData name="Johnston, Derek A" userId="e7ec1644-c098-431a-bc11-3447d2f5b984" providerId="ADAL" clId="{4EC0B741-49E1-4322-85BF-7C75D14F922E}" dt="2021-04-12T23:31:50.088" v="2760" actId="20577"/>
          <ac:spMkLst>
            <pc:docMk/>
            <pc:sldMk cId="4230575139" sldId="305"/>
            <ac:spMk id="8" creationId="{6F0F037A-2AD5-4F7B-8A1F-066A6B4B0CE3}"/>
          </ac:spMkLst>
        </pc:spChg>
        <pc:spChg chg="mod">
          <ac:chgData name="Johnston, Derek A" userId="e7ec1644-c098-431a-bc11-3447d2f5b984" providerId="ADAL" clId="{4EC0B741-49E1-4322-85BF-7C75D14F922E}" dt="2021-04-12T23:31:50.088" v="2760" actId="20577"/>
          <ac:spMkLst>
            <pc:docMk/>
            <pc:sldMk cId="4230575139" sldId="305"/>
            <ac:spMk id="9" creationId="{0C337D85-52A7-46A9-AA2D-F28D081239BE}"/>
          </ac:spMkLst>
        </pc:spChg>
        <pc:spChg chg="mod">
          <ac:chgData name="Johnston, Derek A" userId="e7ec1644-c098-431a-bc11-3447d2f5b984" providerId="ADAL" clId="{4EC0B741-49E1-4322-85BF-7C75D14F922E}" dt="2021-04-12T23:31:46.847" v="2758" actId="20577"/>
          <ac:spMkLst>
            <pc:docMk/>
            <pc:sldMk cId="4230575139" sldId="305"/>
            <ac:spMk id="11" creationId="{D15051F6-9BCC-4872-A373-9551F2286143}"/>
          </ac:spMkLst>
        </pc:spChg>
        <pc:spChg chg="mod">
          <ac:chgData name="Johnston, Derek A" userId="e7ec1644-c098-431a-bc11-3447d2f5b984" providerId="ADAL" clId="{4EC0B741-49E1-4322-85BF-7C75D14F922E}" dt="2021-04-12T23:31:46.847" v="2758" actId="20577"/>
          <ac:spMkLst>
            <pc:docMk/>
            <pc:sldMk cId="4230575139" sldId="305"/>
            <ac:spMk id="12" creationId="{F8FB5BCE-47B5-4F8D-A3E5-4434BBAD54A4}"/>
          </ac:spMkLst>
        </pc:spChg>
        <pc:grpChg chg="add mod">
          <ac:chgData name="Johnston, Derek A" userId="e7ec1644-c098-431a-bc11-3447d2f5b984" providerId="ADAL" clId="{4EC0B741-49E1-4322-85BF-7C75D14F922E}" dt="2021-04-12T23:31:41.775" v="2752" actId="1076"/>
          <ac:grpSpMkLst>
            <pc:docMk/>
            <pc:sldMk cId="4230575139" sldId="305"/>
            <ac:grpSpMk id="4" creationId="{01B4D337-7240-4657-B9E1-273A2A27A17D}"/>
          </ac:grpSpMkLst>
        </pc:grpChg>
        <pc:grpChg chg="add mod">
          <ac:chgData name="Johnston, Derek A" userId="e7ec1644-c098-431a-bc11-3447d2f5b984" providerId="ADAL" clId="{4EC0B741-49E1-4322-85BF-7C75D14F922E}" dt="2021-04-12T23:31:51.937" v="2761" actId="1076"/>
          <ac:grpSpMkLst>
            <pc:docMk/>
            <pc:sldMk cId="4230575139" sldId="305"/>
            <ac:grpSpMk id="7" creationId="{5AA75433-61C7-413A-B696-E15B8C13653D}"/>
          </ac:grpSpMkLst>
        </pc:grpChg>
        <pc:grpChg chg="add mod">
          <ac:chgData name="Johnston, Derek A" userId="e7ec1644-c098-431a-bc11-3447d2f5b984" providerId="ADAL" clId="{4EC0B741-49E1-4322-85BF-7C75D14F922E}" dt="2021-04-12T23:32:07.058" v="2764" actId="1076"/>
          <ac:grpSpMkLst>
            <pc:docMk/>
            <pc:sldMk cId="4230575139" sldId="305"/>
            <ac:grpSpMk id="10" creationId="{F22E546B-77DC-4BA8-8B93-B98636EC0AA8}"/>
          </ac:grpSpMkLst>
        </pc:grpChg>
      </pc:sldChg>
      <pc:sldChg chg="addSp modSp add mod">
        <pc:chgData name="Johnston, Derek A" userId="e7ec1644-c098-431a-bc11-3447d2f5b984" providerId="ADAL" clId="{4EC0B741-49E1-4322-85BF-7C75D14F922E}" dt="2021-04-12T23:32:39.855" v="2774" actId="20577"/>
        <pc:sldMkLst>
          <pc:docMk/>
          <pc:sldMk cId="1859144328" sldId="306"/>
        </pc:sldMkLst>
        <pc:spChg chg="add mod">
          <ac:chgData name="Johnston, Derek A" userId="e7ec1644-c098-431a-bc11-3447d2f5b984" providerId="ADAL" clId="{4EC0B741-49E1-4322-85BF-7C75D14F922E}" dt="2021-04-12T23:32:39.855" v="2774" actId="20577"/>
          <ac:spMkLst>
            <pc:docMk/>
            <pc:sldMk cId="1859144328" sldId="306"/>
            <ac:spMk id="15" creationId="{FC833B04-5D3A-4BDC-8F31-62C1FF637FF7}"/>
          </ac:spMkLst>
        </pc:spChg>
        <pc:cxnChg chg="add mod">
          <ac:chgData name="Johnston, Derek A" userId="e7ec1644-c098-431a-bc11-3447d2f5b984" providerId="ADAL" clId="{4EC0B741-49E1-4322-85BF-7C75D14F922E}" dt="2021-04-12T23:32:26.163" v="2768" actId="1582"/>
          <ac:cxnSpMkLst>
            <pc:docMk/>
            <pc:sldMk cId="1859144328" sldId="306"/>
            <ac:cxnSpMk id="14" creationId="{6A651967-B106-46E1-A6D5-0F8C71E8BB87}"/>
          </ac:cxnSpMkLst>
        </pc:cxnChg>
      </pc:sldChg>
      <pc:sldChg chg="addSp modSp add mod">
        <pc:chgData name="Johnston, Derek A" userId="e7ec1644-c098-431a-bc11-3447d2f5b984" providerId="ADAL" clId="{4EC0B741-49E1-4322-85BF-7C75D14F922E}" dt="2021-04-12T23:33:04.336" v="2782" actId="20577"/>
        <pc:sldMkLst>
          <pc:docMk/>
          <pc:sldMk cId="1410160920" sldId="307"/>
        </pc:sldMkLst>
        <pc:spChg chg="add mod">
          <ac:chgData name="Johnston, Derek A" userId="e7ec1644-c098-431a-bc11-3447d2f5b984" providerId="ADAL" clId="{4EC0B741-49E1-4322-85BF-7C75D14F922E}" dt="2021-04-12T23:33:04.336" v="2782" actId="20577"/>
          <ac:spMkLst>
            <pc:docMk/>
            <pc:sldMk cId="1410160920" sldId="307"/>
            <ac:spMk id="17" creationId="{D8F9F267-CD14-4B01-BF11-49CC6232C251}"/>
          </ac:spMkLst>
        </pc:spChg>
        <pc:cxnChg chg="add mod">
          <ac:chgData name="Johnston, Derek A" userId="e7ec1644-c098-431a-bc11-3447d2f5b984" providerId="ADAL" clId="{4EC0B741-49E1-4322-85BF-7C75D14F922E}" dt="2021-04-12T23:32:58.811" v="2778" actId="1582"/>
          <ac:cxnSpMkLst>
            <pc:docMk/>
            <pc:sldMk cId="1410160920" sldId="307"/>
            <ac:cxnSpMk id="16" creationId="{824BC57C-491F-45DF-A673-F35575C4A341}"/>
          </ac:cxnSpMkLst>
        </pc:cxnChg>
      </pc:sldChg>
      <pc:sldChg chg="addSp modSp add mod">
        <pc:chgData name="Johnston, Derek A" userId="e7ec1644-c098-431a-bc11-3447d2f5b984" providerId="ADAL" clId="{4EC0B741-49E1-4322-85BF-7C75D14F922E}" dt="2021-04-12T23:33:42.219" v="2789" actId="1076"/>
        <pc:sldMkLst>
          <pc:docMk/>
          <pc:sldMk cId="3921409183" sldId="308"/>
        </pc:sldMkLst>
        <pc:spChg chg="add mod">
          <ac:chgData name="Johnston, Derek A" userId="e7ec1644-c098-431a-bc11-3447d2f5b984" providerId="ADAL" clId="{4EC0B741-49E1-4322-85BF-7C75D14F922E}" dt="2021-04-12T23:33:42.219" v="2789" actId="1076"/>
          <ac:spMkLst>
            <pc:docMk/>
            <pc:sldMk cId="3921409183" sldId="308"/>
            <ac:spMk id="20" creationId="{1DA89E51-38F0-4CBB-982C-E0C3DEA55FD8}"/>
          </ac:spMkLst>
        </pc:spChg>
        <pc:cxnChg chg="add mod">
          <ac:chgData name="Johnston, Derek A" userId="e7ec1644-c098-431a-bc11-3447d2f5b984" providerId="ADAL" clId="{4EC0B741-49E1-4322-85BF-7C75D14F922E}" dt="2021-04-12T23:33:36.011" v="2787" actId="1582"/>
          <ac:cxnSpMkLst>
            <pc:docMk/>
            <pc:sldMk cId="3921409183" sldId="308"/>
            <ac:cxnSpMk id="18" creationId="{F041DB2D-53BB-4C20-8597-1EE3040FD6DA}"/>
          </ac:cxnSpMkLst>
        </pc:cxnChg>
      </pc:sldChg>
      <pc:sldChg chg="addSp modSp add mod">
        <pc:chgData name="Johnston, Derek A" userId="e7ec1644-c098-431a-bc11-3447d2f5b984" providerId="ADAL" clId="{4EC0B741-49E1-4322-85BF-7C75D14F922E}" dt="2021-04-12T23:34:11.492" v="2795" actId="1076"/>
        <pc:sldMkLst>
          <pc:docMk/>
          <pc:sldMk cId="155066049" sldId="309"/>
        </pc:sldMkLst>
        <pc:spChg chg="add mod">
          <ac:chgData name="Johnston, Derek A" userId="e7ec1644-c098-431a-bc11-3447d2f5b984" providerId="ADAL" clId="{4EC0B741-49E1-4322-85BF-7C75D14F922E}" dt="2021-04-12T23:34:11.492" v="2795" actId="1076"/>
          <ac:spMkLst>
            <pc:docMk/>
            <pc:sldMk cId="155066049" sldId="309"/>
            <ac:spMk id="22" creationId="{C942134A-9643-4BDD-87F1-04733A42DE54}"/>
          </ac:spMkLst>
        </pc:spChg>
        <pc:cxnChg chg="add mod">
          <ac:chgData name="Johnston, Derek A" userId="e7ec1644-c098-431a-bc11-3447d2f5b984" providerId="ADAL" clId="{4EC0B741-49E1-4322-85BF-7C75D14F922E}" dt="2021-04-12T23:34:04.516" v="2793" actId="1582"/>
          <ac:cxnSpMkLst>
            <pc:docMk/>
            <pc:sldMk cId="155066049" sldId="309"/>
            <ac:cxnSpMk id="21" creationId="{82080C84-73AB-443F-A51E-753F9A922C88}"/>
          </ac:cxnSpMkLst>
        </pc:cxnChg>
      </pc:sldChg>
      <pc:sldChg chg="addSp modSp add mod">
        <pc:chgData name="Johnston, Derek A" userId="e7ec1644-c098-431a-bc11-3447d2f5b984" providerId="ADAL" clId="{4EC0B741-49E1-4322-85BF-7C75D14F922E}" dt="2021-04-12T23:35:09.191" v="2807" actId="1076"/>
        <pc:sldMkLst>
          <pc:docMk/>
          <pc:sldMk cId="2708820061" sldId="310"/>
        </pc:sldMkLst>
        <pc:spChg chg="mod">
          <ac:chgData name="Johnston, Derek A" userId="e7ec1644-c098-431a-bc11-3447d2f5b984" providerId="ADAL" clId="{4EC0B741-49E1-4322-85BF-7C75D14F922E}" dt="2021-04-12T23:34:42.410" v="2801" actId="1076"/>
          <ac:spMkLst>
            <pc:docMk/>
            <pc:sldMk cId="2708820061" sldId="310"/>
            <ac:spMk id="20" creationId="{1DA89E51-38F0-4CBB-982C-E0C3DEA55FD8}"/>
          </ac:spMkLst>
        </pc:spChg>
        <pc:spChg chg="add mod">
          <ac:chgData name="Johnston, Derek A" userId="e7ec1644-c098-431a-bc11-3447d2f5b984" providerId="ADAL" clId="{4EC0B741-49E1-4322-85BF-7C75D14F922E}" dt="2021-04-12T23:35:09.191" v="2807" actId="1076"/>
          <ac:spMkLst>
            <pc:docMk/>
            <pc:sldMk cId="2708820061" sldId="310"/>
            <ac:spMk id="23" creationId="{BFB8E5A3-C3F9-4F43-B04C-48996A2FD752}"/>
          </ac:spMkLst>
        </pc:spChg>
        <pc:cxnChg chg="add mod">
          <ac:chgData name="Johnston, Derek A" userId="e7ec1644-c098-431a-bc11-3447d2f5b984" providerId="ADAL" clId="{4EC0B741-49E1-4322-85BF-7C75D14F922E}" dt="2021-04-12T23:35:07.272" v="2806" actId="14100"/>
          <ac:cxnSpMkLst>
            <pc:docMk/>
            <pc:sldMk cId="2708820061" sldId="310"/>
            <ac:cxnSpMk id="19" creationId="{E7141364-4B4F-4A60-8586-28702EBBDFD6}"/>
          </ac:cxnSpMkLst>
        </pc:cxnChg>
      </pc:sldChg>
      <pc:sldChg chg="addSp modSp add mod">
        <pc:chgData name="Johnston, Derek A" userId="e7ec1644-c098-431a-bc11-3447d2f5b984" providerId="ADAL" clId="{4EC0B741-49E1-4322-85BF-7C75D14F922E}" dt="2021-04-12T23:35:37.336" v="2817" actId="20577"/>
        <pc:sldMkLst>
          <pc:docMk/>
          <pc:sldMk cId="1821732415" sldId="311"/>
        </pc:sldMkLst>
        <pc:spChg chg="add mod">
          <ac:chgData name="Johnston, Derek A" userId="e7ec1644-c098-431a-bc11-3447d2f5b984" providerId="ADAL" clId="{4EC0B741-49E1-4322-85BF-7C75D14F922E}" dt="2021-04-12T23:35:37.336" v="2817" actId="20577"/>
          <ac:spMkLst>
            <pc:docMk/>
            <pc:sldMk cId="1821732415" sldId="311"/>
            <ac:spMk id="25" creationId="{B071B22A-64C8-4294-AB53-625C8FA9BAB5}"/>
          </ac:spMkLst>
        </pc:spChg>
        <pc:cxnChg chg="add mod">
          <ac:chgData name="Johnston, Derek A" userId="e7ec1644-c098-431a-bc11-3447d2f5b984" providerId="ADAL" clId="{4EC0B741-49E1-4322-85BF-7C75D14F922E}" dt="2021-04-12T23:35:21.475" v="2811" actId="1582"/>
          <ac:cxnSpMkLst>
            <pc:docMk/>
            <pc:sldMk cId="1821732415" sldId="311"/>
            <ac:cxnSpMk id="24" creationId="{1FF6A09A-E2E7-4ACD-B8D4-D88EC177A4E6}"/>
          </ac:cxnSpMkLst>
        </pc:cxnChg>
      </pc:sldChg>
      <pc:sldChg chg="modSp new mod">
        <pc:chgData name="Johnston, Derek A" userId="e7ec1644-c098-431a-bc11-3447d2f5b984" providerId="ADAL" clId="{4EC0B741-49E1-4322-85BF-7C75D14F922E}" dt="2021-04-12T23:35:59.895" v="2846" actId="20577"/>
        <pc:sldMkLst>
          <pc:docMk/>
          <pc:sldMk cId="3431455682" sldId="312"/>
        </pc:sldMkLst>
        <pc:spChg chg="mod">
          <ac:chgData name="Johnston, Derek A" userId="e7ec1644-c098-431a-bc11-3447d2f5b984" providerId="ADAL" clId="{4EC0B741-49E1-4322-85BF-7C75D14F922E}" dt="2021-04-12T23:35:59.895" v="2846" actId="20577"/>
          <ac:spMkLst>
            <pc:docMk/>
            <pc:sldMk cId="3431455682" sldId="312"/>
            <ac:spMk id="2" creationId="{BC818E07-FB27-4301-B7C0-A03E79C20B77}"/>
          </ac:spMkLst>
        </pc:spChg>
      </pc:sldChg>
    </pc:docChg>
  </pc:docChgLst>
  <pc:docChgLst>
    <pc:chgData name="Johnston, Derek A" userId="e7ec1644-c098-431a-bc11-3447d2f5b984" providerId="ADAL" clId="{95904D24-B8D7-EC49-B72E-EB12BA09F6A6}"/>
    <pc:docChg chg="undo custSel addSld delSld modSld sldOrd">
      <pc:chgData name="Johnston, Derek A" userId="e7ec1644-c098-431a-bc11-3447d2f5b984" providerId="ADAL" clId="{95904D24-B8D7-EC49-B72E-EB12BA09F6A6}" dt="2021-04-13T02:37:39.306" v="1233"/>
      <pc:docMkLst>
        <pc:docMk/>
      </pc:docMkLst>
      <pc:sldChg chg="addSp modSp mod modMedia setBg">
        <pc:chgData name="Johnston, Derek A" userId="e7ec1644-c098-431a-bc11-3447d2f5b984" providerId="ADAL" clId="{95904D24-B8D7-EC49-B72E-EB12BA09F6A6}" dt="2021-04-13T02:32:13.335" v="1090"/>
        <pc:sldMkLst>
          <pc:docMk/>
          <pc:sldMk cId="719804312" sldId="256"/>
        </pc:sldMkLst>
        <pc:spChg chg="mod">
          <ac:chgData name="Johnston, Derek A" userId="e7ec1644-c098-431a-bc11-3447d2f5b984" providerId="ADAL" clId="{95904D24-B8D7-EC49-B72E-EB12BA09F6A6}" dt="2021-04-13T02:32:12.386" v="1088" actId="26606"/>
          <ac:spMkLst>
            <pc:docMk/>
            <pc:sldMk cId="719804312" sldId="256"/>
            <ac:spMk id="2" creationId="{453F43A4-1C26-413D-9516-A55DA832FA32}"/>
          </ac:spMkLst>
        </pc:spChg>
        <pc:spChg chg="mod">
          <ac:chgData name="Johnston, Derek A" userId="e7ec1644-c098-431a-bc11-3447d2f5b984" providerId="ADAL" clId="{95904D24-B8D7-EC49-B72E-EB12BA09F6A6}" dt="2021-04-13T02:32:12.386" v="1088" actId="26606"/>
          <ac:spMkLst>
            <pc:docMk/>
            <pc:sldMk cId="719804312" sldId="256"/>
            <ac:spMk id="3" creationId="{AD32D001-B848-4FB1-A0DB-DFE1C9BDD1A4}"/>
          </ac:spMkLst>
        </pc:spChg>
        <pc:spChg chg="add">
          <ac:chgData name="Johnston, Derek A" userId="e7ec1644-c098-431a-bc11-3447d2f5b984" providerId="ADAL" clId="{95904D24-B8D7-EC49-B72E-EB12BA09F6A6}" dt="2021-04-13T02:32:12.386" v="1088" actId="26606"/>
          <ac:spMkLst>
            <pc:docMk/>
            <pc:sldMk cId="719804312" sldId="256"/>
            <ac:spMk id="9" creationId="{C1DD1A8A-57D5-4A81-AD04-532B043C5611}"/>
          </ac:spMkLst>
        </pc:spChg>
        <pc:spChg chg="add">
          <ac:chgData name="Johnston, Derek A" userId="e7ec1644-c098-431a-bc11-3447d2f5b984" providerId="ADAL" clId="{95904D24-B8D7-EC49-B72E-EB12BA09F6A6}" dt="2021-04-13T02:32:12.386" v="1088" actId="26606"/>
          <ac:spMkLst>
            <pc:docMk/>
            <pc:sldMk cId="719804312" sldId="256"/>
            <ac:spMk id="11" creationId="{007891EC-4501-44ED-A8C8-B11B6DB767AB}"/>
          </ac:spMkLst>
        </pc:spChg>
        <pc:picChg chg="add mod">
          <ac:chgData name="Johnston, Derek A" userId="e7ec1644-c098-431a-bc11-3447d2f5b984" providerId="ADAL" clId="{95904D24-B8D7-EC49-B72E-EB12BA09F6A6}" dt="2021-04-13T02:32:13.335" v="1090"/>
          <ac:picMkLst>
            <pc:docMk/>
            <pc:sldMk cId="719804312" sldId="256"/>
            <ac:picMk id="5" creationId="{E80D6FB5-408F-4EDF-A2CB-70B7B97152BD}"/>
          </ac:picMkLst>
        </pc:picChg>
      </pc:sldChg>
      <pc:sldChg chg="addSp delSp modSp mod setBg">
        <pc:chgData name="Johnston, Derek A" userId="e7ec1644-c098-431a-bc11-3447d2f5b984" providerId="ADAL" clId="{95904D24-B8D7-EC49-B72E-EB12BA09F6A6}" dt="2021-04-13T02:34:18.649" v="1091" actId="26606"/>
        <pc:sldMkLst>
          <pc:docMk/>
          <pc:sldMk cId="3000728662" sldId="257"/>
        </pc:sldMkLst>
        <pc:spChg chg="mod">
          <ac:chgData name="Johnston, Derek A" userId="e7ec1644-c098-431a-bc11-3447d2f5b984" providerId="ADAL" clId="{95904D24-B8D7-EC49-B72E-EB12BA09F6A6}" dt="2021-04-13T02:34:18.649" v="1091" actId="26606"/>
          <ac:spMkLst>
            <pc:docMk/>
            <pc:sldMk cId="3000728662" sldId="257"/>
            <ac:spMk id="2" creationId="{C92A98CF-B245-4F43-AD2E-9BBDE6621B81}"/>
          </ac:spMkLst>
        </pc:spChg>
        <pc:spChg chg="del">
          <ac:chgData name="Johnston, Derek A" userId="e7ec1644-c098-431a-bc11-3447d2f5b984" providerId="ADAL" clId="{95904D24-B8D7-EC49-B72E-EB12BA09F6A6}" dt="2021-04-13T02:34:18.649" v="1091" actId="26606"/>
          <ac:spMkLst>
            <pc:docMk/>
            <pc:sldMk cId="3000728662" sldId="257"/>
            <ac:spMk id="3" creationId="{47ECC4B4-CDCF-44ED-9F91-50885F2816F3}"/>
          </ac:spMkLst>
        </pc:spChg>
        <pc:spChg chg="mod">
          <ac:chgData name="Johnston, Derek A" userId="e7ec1644-c098-431a-bc11-3447d2f5b984" providerId="ADAL" clId="{95904D24-B8D7-EC49-B72E-EB12BA09F6A6}" dt="2021-04-13T02:34:18.649" v="1091" actId="26606"/>
          <ac:spMkLst>
            <pc:docMk/>
            <pc:sldMk cId="3000728662" sldId="257"/>
            <ac:spMk id="5" creationId="{F6784F77-69A2-41A2-8537-871170544EC1}"/>
          </ac:spMkLst>
        </pc:spChg>
        <pc:spChg chg="mod">
          <ac:chgData name="Johnston, Derek A" userId="e7ec1644-c098-431a-bc11-3447d2f5b984" providerId="ADAL" clId="{95904D24-B8D7-EC49-B72E-EB12BA09F6A6}" dt="2021-04-13T02:34:18.649" v="1091" actId="26606"/>
          <ac:spMkLst>
            <pc:docMk/>
            <pc:sldMk cId="3000728662" sldId="257"/>
            <ac:spMk id="6" creationId="{ABA9FD95-6685-4C2D-BB4C-792A37250B80}"/>
          </ac:spMkLst>
        </pc:spChg>
        <pc:spChg chg="add">
          <ac:chgData name="Johnston, Derek A" userId="e7ec1644-c098-431a-bc11-3447d2f5b984" providerId="ADAL" clId="{95904D24-B8D7-EC49-B72E-EB12BA09F6A6}" dt="2021-04-13T02:34:18.649" v="1091" actId="26606"/>
          <ac:spMkLst>
            <pc:docMk/>
            <pc:sldMk cId="3000728662" sldId="257"/>
            <ac:spMk id="13" creationId="{86C7B4A1-154A-4DF0-AC46-F88D75A2E0FD}"/>
          </ac:spMkLst>
        </pc:spChg>
        <pc:graphicFrameChg chg="add">
          <ac:chgData name="Johnston, Derek A" userId="e7ec1644-c098-431a-bc11-3447d2f5b984" providerId="ADAL" clId="{95904D24-B8D7-EC49-B72E-EB12BA09F6A6}" dt="2021-04-13T02:34:18.649" v="1091" actId="26606"/>
          <ac:graphicFrameMkLst>
            <pc:docMk/>
            <pc:sldMk cId="3000728662" sldId="257"/>
            <ac:graphicFrameMk id="8" creationId="{CB9DDAB0-5A4C-428F-80D3-A084550ADF87}"/>
          </ac:graphicFrameMkLst>
        </pc:graphicFrameChg>
        <pc:picChg chg="add">
          <ac:chgData name="Johnston, Derek A" userId="e7ec1644-c098-431a-bc11-3447d2f5b984" providerId="ADAL" clId="{95904D24-B8D7-EC49-B72E-EB12BA09F6A6}" dt="2021-04-13T02:34:18.649" v="1091" actId="26606"/>
          <ac:picMkLst>
            <pc:docMk/>
            <pc:sldMk cId="3000728662" sldId="257"/>
            <ac:picMk id="9" creationId="{1DF2C8FD-EE5D-456E-9F33-EA065C1B444A}"/>
          </ac:picMkLst>
        </pc:picChg>
      </pc:sldChg>
      <pc:sldChg chg="addSp modSp mod modMedia setBg">
        <pc:chgData name="Johnston, Derek A" userId="e7ec1644-c098-431a-bc11-3447d2f5b984" providerId="ADAL" clId="{95904D24-B8D7-EC49-B72E-EB12BA09F6A6}" dt="2021-04-13T02:37:39.306" v="1233"/>
        <pc:sldMkLst>
          <pc:docMk/>
          <pc:sldMk cId="3694905525" sldId="259"/>
        </pc:sldMkLst>
        <pc:spChg chg="mod">
          <ac:chgData name="Johnston, Derek A" userId="e7ec1644-c098-431a-bc11-3447d2f5b984" providerId="ADAL" clId="{95904D24-B8D7-EC49-B72E-EB12BA09F6A6}" dt="2021-04-13T02:37:38.508" v="1231" actId="26606"/>
          <ac:spMkLst>
            <pc:docMk/>
            <pc:sldMk cId="3694905525" sldId="259"/>
            <ac:spMk id="2" creationId="{453F43A4-1C26-413D-9516-A55DA832FA32}"/>
          </ac:spMkLst>
        </pc:spChg>
        <pc:spChg chg="mod">
          <ac:chgData name="Johnston, Derek A" userId="e7ec1644-c098-431a-bc11-3447d2f5b984" providerId="ADAL" clId="{95904D24-B8D7-EC49-B72E-EB12BA09F6A6}" dt="2021-04-13T02:37:38.508" v="1231" actId="26606"/>
          <ac:spMkLst>
            <pc:docMk/>
            <pc:sldMk cId="3694905525" sldId="259"/>
            <ac:spMk id="3" creationId="{AD32D001-B848-4FB1-A0DB-DFE1C9BDD1A4}"/>
          </ac:spMkLst>
        </pc:spChg>
        <pc:spChg chg="add">
          <ac:chgData name="Johnston, Derek A" userId="e7ec1644-c098-431a-bc11-3447d2f5b984" providerId="ADAL" clId="{95904D24-B8D7-EC49-B72E-EB12BA09F6A6}" dt="2021-04-13T02:37:38.508" v="1231" actId="26606"/>
          <ac:spMkLst>
            <pc:docMk/>
            <pc:sldMk cId="3694905525" sldId="259"/>
            <ac:spMk id="9" creationId="{C1DD1A8A-57D5-4A81-AD04-532B043C5611}"/>
          </ac:spMkLst>
        </pc:spChg>
        <pc:spChg chg="add">
          <ac:chgData name="Johnston, Derek A" userId="e7ec1644-c098-431a-bc11-3447d2f5b984" providerId="ADAL" clId="{95904D24-B8D7-EC49-B72E-EB12BA09F6A6}" dt="2021-04-13T02:37:38.508" v="1231" actId="26606"/>
          <ac:spMkLst>
            <pc:docMk/>
            <pc:sldMk cId="3694905525" sldId="259"/>
            <ac:spMk id="11" creationId="{007891EC-4501-44ED-A8C8-B11B6DB767AB}"/>
          </ac:spMkLst>
        </pc:spChg>
        <pc:picChg chg="add mod">
          <ac:chgData name="Johnston, Derek A" userId="e7ec1644-c098-431a-bc11-3447d2f5b984" providerId="ADAL" clId="{95904D24-B8D7-EC49-B72E-EB12BA09F6A6}" dt="2021-04-13T02:37:39.306" v="1233"/>
          <ac:picMkLst>
            <pc:docMk/>
            <pc:sldMk cId="3694905525" sldId="259"/>
            <ac:picMk id="5" creationId="{42210DE0-AA59-4934-9735-083B5020962D}"/>
          </ac:picMkLst>
        </pc:picChg>
      </pc:sldChg>
      <pc:sldChg chg="addSp modSp mod setBg">
        <pc:chgData name="Johnston, Derek A" userId="e7ec1644-c098-431a-bc11-3447d2f5b984" providerId="ADAL" clId="{95904D24-B8D7-EC49-B72E-EB12BA09F6A6}" dt="2021-04-13T02:34:37.277" v="1095" actId="20577"/>
        <pc:sldMkLst>
          <pc:docMk/>
          <pc:sldMk cId="1504562701" sldId="260"/>
        </pc:sldMkLst>
        <pc:spChg chg="mod">
          <ac:chgData name="Johnston, Derek A" userId="e7ec1644-c098-431a-bc11-3447d2f5b984" providerId="ADAL" clId="{95904D24-B8D7-EC49-B72E-EB12BA09F6A6}" dt="2021-04-13T02:34:26.287" v="1092" actId="26606"/>
          <ac:spMkLst>
            <pc:docMk/>
            <pc:sldMk cId="1504562701" sldId="260"/>
            <ac:spMk id="2" creationId="{E761718B-A8AD-47A2-A9D8-0BC9D9CDAFF8}"/>
          </ac:spMkLst>
        </pc:spChg>
        <pc:spChg chg="mod">
          <ac:chgData name="Johnston, Derek A" userId="e7ec1644-c098-431a-bc11-3447d2f5b984" providerId="ADAL" clId="{95904D24-B8D7-EC49-B72E-EB12BA09F6A6}" dt="2021-04-13T02:34:37.277" v="1095" actId="20577"/>
          <ac:spMkLst>
            <pc:docMk/>
            <pc:sldMk cId="1504562701" sldId="260"/>
            <ac:spMk id="3" creationId="{34C57183-0D38-40D2-A360-91E363917E2B}"/>
          </ac:spMkLst>
        </pc:spChg>
        <pc:spChg chg="mod">
          <ac:chgData name="Johnston, Derek A" userId="e7ec1644-c098-431a-bc11-3447d2f5b984" providerId="ADAL" clId="{95904D24-B8D7-EC49-B72E-EB12BA09F6A6}" dt="2021-04-13T02:34:26.287" v="1092" actId="26606"/>
          <ac:spMkLst>
            <pc:docMk/>
            <pc:sldMk cId="1504562701" sldId="260"/>
            <ac:spMk id="4" creationId="{566D4703-5693-41AF-B86B-ED4C019AB556}"/>
          </ac:spMkLst>
        </pc:spChg>
        <pc:spChg chg="mod">
          <ac:chgData name="Johnston, Derek A" userId="e7ec1644-c098-431a-bc11-3447d2f5b984" providerId="ADAL" clId="{95904D24-B8D7-EC49-B72E-EB12BA09F6A6}" dt="2021-04-13T02:34:26.287" v="1092" actId="26606"/>
          <ac:spMkLst>
            <pc:docMk/>
            <pc:sldMk cId="1504562701" sldId="260"/>
            <ac:spMk id="5" creationId="{81D14129-4A82-49FB-8299-5D1ADB5CB830}"/>
          </ac:spMkLst>
        </pc:spChg>
        <pc:spChg chg="add">
          <ac:chgData name="Johnston, Derek A" userId="e7ec1644-c098-431a-bc11-3447d2f5b984" providerId="ADAL" clId="{95904D24-B8D7-EC49-B72E-EB12BA09F6A6}" dt="2021-04-13T02:34:26.287" v="1092" actId="26606"/>
          <ac:spMkLst>
            <pc:docMk/>
            <pc:sldMk cId="1504562701" sldId="260"/>
            <ac:spMk id="11" creationId="{58B7BA18-82AC-4F73-A843-CD22FEA67830}"/>
          </ac:spMkLst>
        </pc:spChg>
        <pc:spChg chg="add">
          <ac:chgData name="Johnston, Derek A" userId="e7ec1644-c098-431a-bc11-3447d2f5b984" providerId="ADAL" clId="{95904D24-B8D7-EC49-B72E-EB12BA09F6A6}" dt="2021-04-13T02:34:26.287" v="1092" actId="26606"/>
          <ac:spMkLst>
            <pc:docMk/>
            <pc:sldMk cId="1504562701" sldId="260"/>
            <ac:spMk id="17" creationId="{79D730AC-06E5-4840-86DF-F67855B1DB35}"/>
          </ac:spMkLst>
        </pc:spChg>
        <pc:grpChg chg="add">
          <ac:chgData name="Johnston, Derek A" userId="e7ec1644-c098-431a-bc11-3447d2f5b984" providerId="ADAL" clId="{95904D24-B8D7-EC49-B72E-EB12BA09F6A6}" dt="2021-04-13T02:34:26.287" v="1092" actId="26606"/>
          <ac:grpSpMkLst>
            <pc:docMk/>
            <pc:sldMk cId="1504562701" sldId="260"/>
            <ac:grpSpMk id="13" creationId="{0A18D471-708A-40E6-B998-65CD717785B2}"/>
          </ac:grpSpMkLst>
        </pc:grpChg>
        <pc:picChg chg="add">
          <ac:chgData name="Johnston, Derek A" userId="e7ec1644-c098-431a-bc11-3447d2f5b984" providerId="ADAL" clId="{95904D24-B8D7-EC49-B72E-EB12BA09F6A6}" dt="2021-04-13T02:34:26.287" v="1092" actId="26606"/>
          <ac:picMkLst>
            <pc:docMk/>
            <pc:sldMk cId="1504562701" sldId="260"/>
            <ac:picMk id="7" creationId="{0DC45461-2A42-4696-B04F-698471573973}"/>
          </ac:picMkLst>
        </pc:picChg>
      </pc:sldChg>
      <pc:sldChg chg="del">
        <pc:chgData name="Johnston, Derek A" userId="e7ec1644-c098-431a-bc11-3447d2f5b984" providerId="ADAL" clId="{95904D24-B8D7-EC49-B72E-EB12BA09F6A6}" dt="2021-04-13T02:36:07.316" v="1146" actId="2696"/>
        <pc:sldMkLst>
          <pc:docMk/>
          <pc:sldMk cId="3833785432" sldId="261"/>
        </pc:sldMkLst>
      </pc:sldChg>
      <pc:sldChg chg="del">
        <pc:chgData name="Johnston, Derek A" userId="e7ec1644-c098-431a-bc11-3447d2f5b984" providerId="ADAL" clId="{95904D24-B8D7-EC49-B72E-EB12BA09F6A6}" dt="2021-04-13T02:35:45.601" v="1126" actId="2696"/>
        <pc:sldMkLst>
          <pc:docMk/>
          <pc:sldMk cId="31808867" sldId="262"/>
        </pc:sldMkLst>
      </pc:sldChg>
      <pc:sldChg chg="del">
        <pc:chgData name="Johnston, Derek A" userId="e7ec1644-c098-431a-bc11-3447d2f5b984" providerId="ADAL" clId="{95904D24-B8D7-EC49-B72E-EB12BA09F6A6}" dt="2021-04-13T02:37:00.937" v="1219" actId="2696"/>
        <pc:sldMkLst>
          <pc:docMk/>
          <pc:sldMk cId="123956360" sldId="263"/>
        </pc:sldMkLst>
      </pc:sldChg>
      <pc:sldChg chg="ord">
        <pc:chgData name="Johnston, Derek A" userId="e7ec1644-c098-431a-bc11-3447d2f5b984" providerId="ADAL" clId="{95904D24-B8D7-EC49-B72E-EB12BA09F6A6}" dt="2021-04-13T01:28:39.619" v="237" actId="20578"/>
        <pc:sldMkLst>
          <pc:docMk/>
          <pc:sldMk cId="811223632" sldId="298"/>
        </pc:sldMkLst>
      </pc:sldChg>
      <pc:sldChg chg="addSp modSp del mod setBg">
        <pc:chgData name="Johnston, Derek A" userId="e7ec1644-c098-431a-bc11-3447d2f5b984" providerId="ADAL" clId="{95904D24-B8D7-EC49-B72E-EB12BA09F6A6}" dt="2021-04-13T02:35:25.470" v="1111" actId="2696"/>
        <pc:sldMkLst>
          <pc:docMk/>
          <pc:sldMk cId="514259220" sldId="299"/>
        </pc:sldMkLst>
        <pc:spChg chg="mod">
          <ac:chgData name="Johnston, Derek A" userId="e7ec1644-c098-431a-bc11-3447d2f5b984" providerId="ADAL" clId="{95904D24-B8D7-EC49-B72E-EB12BA09F6A6}" dt="2021-04-13T02:34:55.490" v="1097" actId="26606"/>
          <ac:spMkLst>
            <pc:docMk/>
            <pc:sldMk cId="514259220" sldId="299"/>
            <ac:spMk id="2" creationId="{5626ECB2-DA0E-43BA-BC48-F31AD3D138C7}"/>
          </ac:spMkLst>
        </pc:spChg>
        <pc:spChg chg="mod">
          <ac:chgData name="Johnston, Derek A" userId="e7ec1644-c098-431a-bc11-3447d2f5b984" providerId="ADAL" clId="{95904D24-B8D7-EC49-B72E-EB12BA09F6A6}" dt="2021-04-13T02:34:55.490" v="1097" actId="26606"/>
          <ac:spMkLst>
            <pc:docMk/>
            <pc:sldMk cId="514259220" sldId="299"/>
            <ac:spMk id="3" creationId="{A1665E84-DAED-4D3E-8C31-AEEF26C1AB7D}"/>
          </ac:spMkLst>
        </pc:spChg>
        <pc:spChg chg="mod">
          <ac:chgData name="Johnston, Derek A" userId="e7ec1644-c098-431a-bc11-3447d2f5b984" providerId="ADAL" clId="{95904D24-B8D7-EC49-B72E-EB12BA09F6A6}" dt="2021-04-13T02:34:55.490" v="1097" actId="26606"/>
          <ac:spMkLst>
            <pc:docMk/>
            <pc:sldMk cId="514259220" sldId="299"/>
            <ac:spMk id="4" creationId="{176F614D-8D09-41AD-BA82-E9583A613F00}"/>
          </ac:spMkLst>
        </pc:spChg>
        <pc:spChg chg="mod">
          <ac:chgData name="Johnston, Derek A" userId="e7ec1644-c098-431a-bc11-3447d2f5b984" providerId="ADAL" clId="{95904D24-B8D7-EC49-B72E-EB12BA09F6A6}" dt="2021-04-13T02:34:55.490" v="1097" actId="26606"/>
          <ac:spMkLst>
            <pc:docMk/>
            <pc:sldMk cId="514259220" sldId="299"/>
            <ac:spMk id="5" creationId="{ED687828-A3D2-4837-9A62-480755A6B9D8}"/>
          </ac:spMkLst>
        </pc:spChg>
        <pc:spChg chg="add">
          <ac:chgData name="Johnston, Derek A" userId="e7ec1644-c098-431a-bc11-3447d2f5b984" providerId="ADAL" clId="{95904D24-B8D7-EC49-B72E-EB12BA09F6A6}" dt="2021-04-13T02:34:55.490" v="1097" actId="26606"/>
          <ac:spMkLst>
            <pc:docMk/>
            <pc:sldMk cId="514259220" sldId="299"/>
            <ac:spMk id="11" creationId="{71B2258F-86CA-4D4D-8270-BC05FCDEBFB3}"/>
          </ac:spMkLst>
        </pc:spChg>
        <pc:picChg chg="add">
          <ac:chgData name="Johnston, Derek A" userId="e7ec1644-c098-431a-bc11-3447d2f5b984" providerId="ADAL" clId="{95904D24-B8D7-EC49-B72E-EB12BA09F6A6}" dt="2021-04-13T02:34:55.490" v="1097" actId="26606"/>
          <ac:picMkLst>
            <pc:docMk/>
            <pc:sldMk cId="514259220" sldId="299"/>
            <ac:picMk id="7" creationId="{AFF7F3A4-0823-4A31-914E-874F7D01F4FA}"/>
          </ac:picMkLst>
        </pc:picChg>
      </pc:sldChg>
      <pc:sldChg chg="del">
        <pc:chgData name="Johnston, Derek A" userId="e7ec1644-c098-431a-bc11-3447d2f5b984" providerId="ADAL" clId="{95904D24-B8D7-EC49-B72E-EB12BA09F6A6}" dt="2021-04-13T02:36:32.651" v="1187" actId="2696"/>
        <pc:sldMkLst>
          <pc:docMk/>
          <pc:sldMk cId="109903740" sldId="300"/>
        </pc:sldMkLst>
      </pc:sldChg>
      <pc:sldChg chg="del">
        <pc:chgData name="Johnston, Derek A" userId="e7ec1644-c098-431a-bc11-3447d2f5b984" providerId="ADAL" clId="{95904D24-B8D7-EC49-B72E-EB12BA09F6A6}" dt="2021-04-13T02:37:29.300" v="1228" actId="2696"/>
        <pc:sldMkLst>
          <pc:docMk/>
          <pc:sldMk cId="3631676672" sldId="301"/>
        </pc:sldMkLst>
      </pc:sldChg>
      <pc:sldChg chg="addSp modSp mod setBg">
        <pc:chgData name="Johnston, Derek A" userId="e7ec1644-c098-431a-bc11-3447d2f5b984" providerId="ADAL" clId="{95904D24-B8D7-EC49-B72E-EB12BA09F6A6}" dt="2021-04-13T02:34:49.628" v="1096" actId="26606"/>
        <pc:sldMkLst>
          <pc:docMk/>
          <pc:sldMk cId="293717969" sldId="302"/>
        </pc:sldMkLst>
        <pc:spChg chg="mod">
          <ac:chgData name="Johnston, Derek A" userId="e7ec1644-c098-431a-bc11-3447d2f5b984" providerId="ADAL" clId="{95904D24-B8D7-EC49-B72E-EB12BA09F6A6}" dt="2021-04-13T02:34:49.628" v="1096" actId="26606"/>
          <ac:spMkLst>
            <pc:docMk/>
            <pc:sldMk cId="293717969" sldId="302"/>
            <ac:spMk id="2" creationId="{0E9B17BB-CD36-4E99-BFF0-A6B975BD760A}"/>
          </ac:spMkLst>
        </pc:spChg>
        <pc:spChg chg="mod">
          <ac:chgData name="Johnston, Derek A" userId="e7ec1644-c098-431a-bc11-3447d2f5b984" providerId="ADAL" clId="{95904D24-B8D7-EC49-B72E-EB12BA09F6A6}" dt="2021-04-13T02:34:49.628" v="1096" actId="26606"/>
          <ac:spMkLst>
            <pc:docMk/>
            <pc:sldMk cId="293717969" sldId="302"/>
            <ac:spMk id="3" creationId="{4039463A-6BED-4146-900E-C61563C92231}"/>
          </ac:spMkLst>
        </pc:spChg>
        <pc:spChg chg="mod">
          <ac:chgData name="Johnston, Derek A" userId="e7ec1644-c098-431a-bc11-3447d2f5b984" providerId="ADAL" clId="{95904D24-B8D7-EC49-B72E-EB12BA09F6A6}" dt="2021-04-13T02:34:49.628" v="1096" actId="26606"/>
          <ac:spMkLst>
            <pc:docMk/>
            <pc:sldMk cId="293717969" sldId="302"/>
            <ac:spMk id="4" creationId="{628AC876-5AAC-4857-A61E-01D4805F0828}"/>
          </ac:spMkLst>
        </pc:spChg>
        <pc:spChg chg="add">
          <ac:chgData name="Johnston, Derek A" userId="e7ec1644-c098-431a-bc11-3447d2f5b984" providerId="ADAL" clId="{95904D24-B8D7-EC49-B72E-EB12BA09F6A6}" dt="2021-04-13T02:34:49.628" v="1096" actId="26606"/>
          <ac:spMkLst>
            <pc:docMk/>
            <pc:sldMk cId="293717969" sldId="302"/>
            <ac:spMk id="11" creationId="{A3363022-C969-41E9-8EB2-E4C94908C1FA}"/>
          </ac:spMkLst>
        </pc:spChg>
        <pc:spChg chg="add">
          <ac:chgData name="Johnston, Derek A" userId="e7ec1644-c098-431a-bc11-3447d2f5b984" providerId="ADAL" clId="{95904D24-B8D7-EC49-B72E-EB12BA09F6A6}" dt="2021-04-13T02:34:49.628" v="1096" actId="26606"/>
          <ac:spMkLst>
            <pc:docMk/>
            <pc:sldMk cId="293717969" sldId="302"/>
            <ac:spMk id="13" creationId="{8D1AD6B3-BE88-4CEB-BA17-790657CC4729}"/>
          </ac:spMkLst>
        </pc:spChg>
        <pc:grpChg chg="add">
          <ac:chgData name="Johnston, Derek A" userId="e7ec1644-c098-431a-bc11-3447d2f5b984" providerId="ADAL" clId="{95904D24-B8D7-EC49-B72E-EB12BA09F6A6}" dt="2021-04-13T02:34:49.628" v="1096" actId="26606"/>
          <ac:grpSpMkLst>
            <pc:docMk/>
            <pc:sldMk cId="293717969" sldId="302"/>
            <ac:grpSpMk id="15" creationId="{89D1390B-7E13-4B4F-9CB2-391063412E54}"/>
          </ac:grpSpMkLst>
        </pc:grpChg>
        <pc:picChg chg="add">
          <ac:chgData name="Johnston, Derek A" userId="e7ec1644-c098-431a-bc11-3447d2f5b984" providerId="ADAL" clId="{95904D24-B8D7-EC49-B72E-EB12BA09F6A6}" dt="2021-04-13T02:34:49.628" v="1096" actId="26606"/>
          <ac:picMkLst>
            <pc:docMk/>
            <pc:sldMk cId="293717969" sldId="302"/>
            <ac:picMk id="8" creationId="{403D7DA5-AF0C-460E-8BE7-D8D32F0AAD19}"/>
          </ac:picMkLst>
        </pc:picChg>
      </pc:sldChg>
      <pc:sldChg chg="addSp modSp mod setBg">
        <pc:chgData name="Johnston, Derek A" userId="e7ec1644-c098-431a-bc11-3447d2f5b984" providerId="ADAL" clId="{95904D24-B8D7-EC49-B72E-EB12BA09F6A6}" dt="2021-04-13T02:35:31.476" v="1112" actId="26606"/>
        <pc:sldMkLst>
          <pc:docMk/>
          <pc:sldMk cId="3431455682" sldId="312"/>
        </pc:sldMkLst>
        <pc:spChg chg="mod">
          <ac:chgData name="Johnston, Derek A" userId="e7ec1644-c098-431a-bc11-3447d2f5b984" providerId="ADAL" clId="{95904D24-B8D7-EC49-B72E-EB12BA09F6A6}" dt="2021-04-13T02:35:31.476" v="1112" actId="26606"/>
          <ac:spMkLst>
            <pc:docMk/>
            <pc:sldMk cId="3431455682" sldId="312"/>
            <ac:spMk id="2" creationId="{BC818E07-FB27-4301-B7C0-A03E79C20B77}"/>
          </ac:spMkLst>
        </pc:spChg>
        <pc:spChg chg="mod">
          <ac:chgData name="Johnston, Derek A" userId="e7ec1644-c098-431a-bc11-3447d2f5b984" providerId="ADAL" clId="{95904D24-B8D7-EC49-B72E-EB12BA09F6A6}" dt="2021-04-13T02:35:31.476" v="1112" actId="26606"/>
          <ac:spMkLst>
            <pc:docMk/>
            <pc:sldMk cId="3431455682" sldId="312"/>
            <ac:spMk id="3" creationId="{95772B76-3EA2-44B4-A80D-77A5132709CC}"/>
          </ac:spMkLst>
        </pc:spChg>
        <pc:spChg chg="mod">
          <ac:chgData name="Johnston, Derek A" userId="e7ec1644-c098-431a-bc11-3447d2f5b984" providerId="ADAL" clId="{95904D24-B8D7-EC49-B72E-EB12BA09F6A6}" dt="2021-04-13T02:35:31.476" v="1112" actId="26606"/>
          <ac:spMkLst>
            <pc:docMk/>
            <pc:sldMk cId="3431455682" sldId="312"/>
            <ac:spMk id="4" creationId="{8023CAA7-5BA2-4C47-955E-7C9C01578979}"/>
          </ac:spMkLst>
        </pc:spChg>
        <pc:spChg chg="add">
          <ac:chgData name="Johnston, Derek A" userId="e7ec1644-c098-431a-bc11-3447d2f5b984" providerId="ADAL" clId="{95904D24-B8D7-EC49-B72E-EB12BA09F6A6}" dt="2021-04-13T02:35:31.476" v="1112" actId="26606"/>
          <ac:spMkLst>
            <pc:docMk/>
            <pc:sldMk cId="3431455682" sldId="312"/>
            <ac:spMk id="11" creationId="{A3363022-C969-41E9-8EB2-E4C94908C1FA}"/>
          </ac:spMkLst>
        </pc:spChg>
        <pc:spChg chg="add">
          <ac:chgData name="Johnston, Derek A" userId="e7ec1644-c098-431a-bc11-3447d2f5b984" providerId="ADAL" clId="{95904D24-B8D7-EC49-B72E-EB12BA09F6A6}" dt="2021-04-13T02:35:31.476" v="1112" actId="26606"/>
          <ac:spMkLst>
            <pc:docMk/>
            <pc:sldMk cId="3431455682" sldId="312"/>
            <ac:spMk id="13" creationId="{8D1AD6B3-BE88-4CEB-BA17-790657CC4729}"/>
          </ac:spMkLst>
        </pc:spChg>
        <pc:grpChg chg="add">
          <ac:chgData name="Johnston, Derek A" userId="e7ec1644-c098-431a-bc11-3447d2f5b984" providerId="ADAL" clId="{95904D24-B8D7-EC49-B72E-EB12BA09F6A6}" dt="2021-04-13T02:35:31.476" v="1112" actId="26606"/>
          <ac:grpSpMkLst>
            <pc:docMk/>
            <pc:sldMk cId="3431455682" sldId="312"/>
            <ac:grpSpMk id="15" creationId="{89D1390B-7E13-4B4F-9CB2-391063412E54}"/>
          </ac:grpSpMkLst>
        </pc:grpChg>
        <pc:picChg chg="add">
          <ac:chgData name="Johnston, Derek A" userId="e7ec1644-c098-431a-bc11-3447d2f5b984" providerId="ADAL" clId="{95904D24-B8D7-EC49-B72E-EB12BA09F6A6}" dt="2021-04-13T02:35:31.476" v="1112" actId="26606"/>
          <ac:picMkLst>
            <pc:docMk/>
            <pc:sldMk cId="3431455682" sldId="312"/>
            <ac:picMk id="8" creationId="{BA364904-5231-47F6-9CEC-F5B411DA3483}"/>
          </ac:picMkLst>
        </pc:picChg>
      </pc:sldChg>
      <pc:sldChg chg="addSp modSp new mod">
        <pc:chgData name="Johnston, Derek A" userId="e7ec1644-c098-431a-bc11-3447d2f5b984" providerId="ADAL" clId="{95904D24-B8D7-EC49-B72E-EB12BA09F6A6}" dt="2021-04-13T01:23:05.270" v="20" actId="6549"/>
        <pc:sldMkLst>
          <pc:docMk/>
          <pc:sldMk cId="1693262190" sldId="313"/>
        </pc:sldMkLst>
        <pc:spChg chg="mod">
          <ac:chgData name="Johnston, Derek A" userId="e7ec1644-c098-431a-bc11-3447d2f5b984" providerId="ADAL" clId="{95904D24-B8D7-EC49-B72E-EB12BA09F6A6}" dt="2021-04-13T01:22:10.754" v="11" actId="20577"/>
          <ac:spMkLst>
            <pc:docMk/>
            <pc:sldMk cId="1693262190" sldId="313"/>
            <ac:spMk id="2" creationId="{FDEBA20B-1B13-FA41-9AEB-83487E11D9A7}"/>
          </ac:spMkLst>
        </pc:spChg>
        <pc:graphicFrameChg chg="add mod modGraphic">
          <ac:chgData name="Johnston, Derek A" userId="e7ec1644-c098-431a-bc11-3447d2f5b984" providerId="ADAL" clId="{95904D24-B8D7-EC49-B72E-EB12BA09F6A6}" dt="2021-04-13T01:23:05.270" v="20" actId="6549"/>
          <ac:graphicFrameMkLst>
            <pc:docMk/>
            <pc:sldMk cId="1693262190" sldId="313"/>
            <ac:graphicFrameMk id="5" creationId="{4CCDFEEF-B73B-EF40-A592-6622030589F4}"/>
          </ac:graphicFrameMkLst>
        </pc:graphicFrameChg>
        <pc:picChg chg="add mod">
          <ac:chgData name="Johnston, Derek A" userId="e7ec1644-c098-431a-bc11-3447d2f5b984" providerId="ADAL" clId="{95904D24-B8D7-EC49-B72E-EB12BA09F6A6}" dt="2021-04-13T01:22:48.488" v="18" actId="1076"/>
          <ac:picMkLst>
            <pc:docMk/>
            <pc:sldMk cId="1693262190" sldId="313"/>
            <ac:picMk id="7" creationId="{EDC6421A-EDEF-D048-8698-776879BFB8BE}"/>
          </ac:picMkLst>
        </pc:picChg>
      </pc:sldChg>
      <pc:sldChg chg="add">
        <pc:chgData name="Johnston, Derek A" userId="e7ec1644-c098-431a-bc11-3447d2f5b984" providerId="ADAL" clId="{95904D24-B8D7-EC49-B72E-EB12BA09F6A6}" dt="2021-04-13T01:23:00.335" v="19"/>
        <pc:sldMkLst>
          <pc:docMk/>
          <pc:sldMk cId="3277074226" sldId="314"/>
        </pc:sldMkLst>
      </pc:sldChg>
      <pc:sldChg chg="modSp add mod">
        <pc:chgData name="Johnston, Derek A" userId="e7ec1644-c098-431a-bc11-3447d2f5b984" providerId="ADAL" clId="{95904D24-B8D7-EC49-B72E-EB12BA09F6A6}" dt="2021-04-13T01:24:10.059" v="28" actId="20577"/>
        <pc:sldMkLst>
          <pc:docMk/>
          <pc:sldMk cId="1755850097" sldId="315"/>
        </pc:sldMkLst>
        <pc:graphicFrameChg chg="mod modGraphic">
          <ac:chgData name="Johnston, Derek A" userId="e7ec1644-c098-431a-bc11-3447d2f5b984" providerId="ADAL" clId="{95904D24-B8D7-EC49-B72E-EB12BA09F6A6}" dt="2021-04-13T01:24:10.059" v="28" actId="20577"/>
          <ac:graphicFrameMkLst>
            <pc:docMk/>
            <pc:sldMk cId="1755850097" sldId="315"/>
            <ac:graphicFrameMk id="5" creationId="{4CCDFEEF-B73B-EF40-A592-6622030589F4}"/>
          </ac:graphicFrameMkLst>
        </pc:graphicFrameChg>
      </pc:sldChg>
      <pc:sldChg chg="modSp add mod">
        <pc:chgData name="Johnston, Derek A" userId="e7ec1644-c098-431a-bc11-3447d2f5b984" providerId="ADAL" clId="{95904D24-B8D7-EC49-B72E-EB12BA09F6A6}" dt="2021-04-13T01:24:03.368" v="27" actId="20577"/>
        <pc:sldMkLst>
          <pc:docMk/>
          <pc:sldMk cId="1361453230" sldId="316"/>
        </pc:sldMkLst>
        <pc:graphicFrameChg chg="mod modGraphic">
          <ac:chgData name="Johnston, Derek A" userId="e7ec1644-c098-431a-bc11-3447d2f5b984" providerId="ADAL" clId="{95904D24-B8D7-EC49-B72E-EB12BA09F6A6}" dt="2021-04-13T01:24:03.368" v="27" actId="20577"/>
          <ac:graphicFrameMkLst>
            <pc:docMk/>
            <pc:sldMk cId="1361453230" sldId="316"/>
            <ac:graphicFrameMk id="5" creationId="{4CCDFEEF-B73B-EF40-A592-6622030589F4}"/>
          </ac:graphicFrameMkLst>
        </pc:graphicFrameChg>
      </pc:sldChg>
      <pc:sldChg chg="modSp add mod">
        <pc:chgData name="Johnston, Derek A" userId="e7ec1644-c098-431a-bc11-3447d2f5b984" providerId="ADAL" clId="{95904D24-B8D7-EC49-B72E-EB12BA09F6A6}" dt="2021-04-13T01:24:59.532" v="42" actId="20577"/>
        <pc:sldMkLst>
          <pc:docMk/>
          <pc:sldMk cId="2078619188" sldId="317"/>
        </pc:sldMkLst>
        <pc:graphicFrameChg chg="mod modGraphic">
          <ac:chgData name="Johnston, Derek A" userId="e7ec1644-c098-431a-bc11-3447d2f5b984" providerId="ADAL" clId="{95904D24-B8D7-EC49-B72E-EB12BA09F6A6}" dt="2021-04-13T01:24:59.532" v="42" actId="20577"/>
          <ac:graphicFrameMkLst>
            <pc:docMk/>
            <pc:sldMk cId="2078619188" sldId="317"/>
            <ac:graphicFrameMk id="5" creationId="{4CCDFEEF-B73B-EF40-A592-6622030589F4}"/>
          </ac:graphicFrameMkLst>
        </pc:graphicFrameChg>
      </pc:sldChg>
      <pc:sldChg chg="modSp add mod">
        <pc:chgData name="Johnston, Derek A" userId="e7ec1644-c098-431a-bc11-3447d2f5b984" providerId="ADAL" clId="{95904D24-B8D7-EC49-B72E-EB12BA09F6A6}" dt="2021-04-13T01:25:03.852" v="44" actId="20577"/>
        <pc:sldMkLst>
          <pc:docMk/>
          <pc:sldMk cId="3065575189" sldId="318"/>
        </pc:sldMkLst>
        <pc:graphicFrameChg chg="mod modGraphic">
          <ac:chgData name="Johnston, Derek A" userId="e7ec1644-c098-431a-bc11-3447d2f5b984" providerId="ADAL" clId="{95904D24-B8D7-EC49-B72E-EB12BA09F6A6}" dt="2021-04-13T01:25:03.852" v="44" actId="20577"/>
          <ac:graphicFrameMkLst>
            <pc:docMk/>
            <pc:sldMk cId="3065575189" sldId="318"/>
            <ac:graphicFrameMk id="5" creationId="{4CCDFEEF-B73B-EF40-A592-6622030589F4}"/>
          </ac:graphicFrameMkLst>
        </pc:graphicFrameChg>
      </pc:sldChg>
      <pc:sldChg chg="modSp add mod">
        <pc:chgData name="Johnston, Derek A" userId="e7ec1644-c098-431a-bc11-3447d2f5b984" providerId="ADAL" clId="{95904D24-B8D7-EC49-B72E-EB12BA09F6A6}" dt="2021-04-13T01:25:09.312" v="46" actId="20577"/>
        <pc:sldMkLst>
          <pc:docMk/>
          <pc:sldMk cId="3801048472" sldId="319"/>
        </pc:sldMkLst>
        <pc:graphicFrameChg chg="mod modGraphic">
          <ac:chgData name="Johnston, Derek A" userId="e7ec1644-c098-431a-bc11-3447d2f5b984" providerId="ADAL" clId="{95904D24-B8D7-EC49-B72E-EB12BA09F6A6}" dt="2021-04-13T01:25:09.312" v="46" actId="20577"/>
          <ac:graphicFrameMkLst>
            <pc:docMk/>
            <pc:sldMk cId="3801048472" sldId="319"/>
            <ac:graphicFrameMk id="5" creationId="{4CCDFEEF-B73B-EF40-A592-6622030589F4}"/>
          </ac:graphicFrameMkLst>
        </pc:graphicFrameChg>
      </pc:sldChg>
      <pc:sldChg chg="modSp add del mod">
        <pc:chgData name="Johnston, Derek A" userId="e7ec1644-c098-431a-bc11-3447d2f5b984" providerId="ADAL" clId="{95904D24-B8D7-EC49-B72E-EB12BA09F6A6}" dt="2021-04-13T01:25:33.584" v="49" actId="2696"/>
        <pc:sldMkLst>
          <pc:docMk/>
          <pc:sldMk cId="731014417" sldId="320"/>
        </pc:sldMkLst>
        <pc:graphicFrameChg chg="modGraphic">
          <ac:chgData name="Johnston, Derek A" userId="e7ec1644-c098-431a-bc11-3447d2f5b984" providerId="ADAL" clId="{95904D24-B8D7-EC49-B72E-EB12BA09F6A6}" dt="2021-04-13T01:25:28.544" v="48" actId="20577"/>
          <ac:graphicFrameMkLst>
            <pc:docMk/>
            <pc:sldMk cId="731014417" sldId="320"/>
            <ac:graphicFrameMk id="5" creationId="{4CCDFEEF-B73B-EF40-A592-6622030589F4}"/>
          </ac:graphicFrameMkLst>
        </pc:graphicFrameChg>
      </pc:sldChg>
      <pc:sldChg chg="addSp modSp add mod setBg">
        <pc:chgData name="Johnston, Derek A" userId="e7ec1644-c098-431a-bc11-3447d2f5b984" providerId="ADAL" clId="{95904D24-B8D7-EC49-B72E-EB12BA09F6A6}" dt="2021-04-13T02:35:51.391" v="1127" actId="26606"/>
        <pc:sldMkLst>
          <pc:docMk/>
          <pc:sldMk cId="2850062177" sldId="320"/>
        </pc:sldMkLst>
        <pc:spChg chg="mod">
          <ac:chgData name="Johnston, Derek A" userId="e7ec1644-c098-431a-bc11-3447d2f5b984" providerId="ADAL" clId="{95904D24-B8D7-EC49-B72E-EB12BA09F6A6}" dt="2021-04-13T02:35:51.391" v="1127" actId="26606"/>
          <ac:spMkLst>
            <pc:docMk/>
            <pc:sldMk cId="2850062177" sldId="320"/>
            <ac:spMk id="2" creationId="{BC818E07-FB27-4301-B7C0-A03E79C20B77}"/>
          </ac:spMkLst>
        </pc:spChg>
        <pc:spChg chg="mod">
          <ac:chgData name="Johnston, Derek A" userId="e7ec1644-c098-431a-bc11-3447d2f5b984" providerId="ADAL" clId="{95904D24-B8D7-EC49-B72E-EB12BA09F6A6}" dt="2021-04-13T02:35:51.391" v="1127" actId="26606"/>
          <ac:spMkLst>
            <pc:docMk/>
            <pc:sldMk cId="2850062177" sldId="320"/>
            <ac:spMk id="3" creationId="{95772B76-3EA2-44B4-A80D-77A5132709CC}"/>
          </ac:spMkLst>
        </pc:spChg>
        <pc:spChg chg="mod">
          <ac:chgData name="Johnston, Derek A" userId="e7ec1644-c098-431a-bc11-3447d2f5b984" providerId="ADAL" clId="{95904D24-B8D7-EC49-B72E-EB12BA09F6A6}" dt="2021-04-13T02:35:51.391" v="1127" actId="26606"/>
          <ac:spMkLst>
            <pc:docMk/>
            <pc:sldMk cId="2850062177" sldId="320"/>
            <ac:spMk id="4" creationId="{8023CAA7-5BA2-4C47-955E-7C9C01578979}"/>
          </ac:spMkLst>
        </pc:spChg>
        <pc:spChg chg="add">
          <ac:chgData name="Johnston, Derek A" userId="e7ec1644-c098-431a-bc11-3447d2f5b984" providerId="ADAL" clId="{95904D24-B8D7-EC49-B72E-EB12BA09F6A6}" dt="2021-04-13T02:35:51.391" v="1127" actId="26606"/>
          <ac:spMkLst>
            <pc:docMk/>
            <pc:sldMk cId="2850062177" sldId="320"/>
            <ac:spMk id="11" creationId="{65219498-D544-41AC-98FE-8F956EF66A62}"/>
          </ac:spMkLst>
        </pc:spChg>
        <pc:spChg chg="add">
          <ac:chgData name="Johnston, Derek A" userId="e7ec1644-c098-431a-bc11-3447d2f5b984" providerId="ADAL" clId="{95904D24-B8D7-EC49-B72E-EB12BA09F6A6}" dt="2021-04-13T02:35:51.391" v="1127" actId="26606"/>
          <ac:spMkLst>
            <pc:docMk/>
            <pc:sldMk cId="2850062177" sldId="320"/>
            <ac:spMk id="13" creationId="{F500DBFC-17A9-4E0A-AEE2-A49F9AEEF0FD}"/>
          </ac:spMkLst>
        </pc:spChg>
        <pc:grpChg chg="add">
          <ac:chgData name="Johnston, Derek A" userId="e7ec1644-c098-431a-bc11-3447d2f5b984" providerId="ADAL" clId="{95904D24-B8D7-EC49-B72E-EB12BA09F6A6}" dt="2021-04-13T02:35:51.391" v="1127" actId="26606"/>
          <ac:grpSpMkLst>
            <pc:docMk/>
            <pc:sldMk cId="2850062177" sldId="320"/>
            <ac:grpSpMk id="15" creationId="{D74613BB-817C-4C4F-8A24-4936F2F064C0}"/>
          </ac:grpSpMkLst>
        </pc:grpChg>
        <pc:picChg chg="add">
          <ac:chgData name="Johnston, Derek A" userId="e7ec1644-c098-431a-bc11-3447d2f5b984" providerId="ADAL" clId="{95904D24-B8D7-EC49-B72E-EB12BA09F6A6}" dt="2021-04-13T02:35:51.391" v="1127" actId="26606"/>
          <ac:picMkLst>
            <pc:docMk/>
            <pc:sldMk cId="2850062177" sldId="320"/>
            <ac:picMk id="8" creationId="{4AF834F6-D03C-4335-89BB-189122CCF193}"/>
          </ac:picMkLst>
        </pc:picChg>
      </pc:sldChg>
      <pc:sldChg chg="addSp delSp modSp new mod modClrScheme chgLayout">
        <pc:chgData name="Johnston, Derek A" userId="e7ec1644-c098-431a-bc11-3447d2f5b984" providerId="ADAL" clId="{95904D24-B8D7-EC49-B72E-EB12BA09F6A6}" dt="2021-04-13T01:28:35.042" v="236" actId="1076"/>
        <pc:sldMkLst>
          <pc:docMk/>
          <pc:sldMk cId="489147733" sldId="321"/>
        </pc:sldMkLst>
        <pc:spChg chg="del mod ord">
          <ac:chgData name="Johnston, Derek A" userId="e7ec1644-c098-431a-bc11-3447d2f5b984" providerId="ADAL" clId="{95904D24-B8D7-EC49-B72E-EB12BA09F6A6}" dt="2021-04-13T01:26:12.207" v="53" actId="700"/>
          <ac:spMkLst>
            <pc:docMk/>
            <pc:sldMk cId="489147733" sldId="321"/>
            <ac:spMk id="2" creationId="{D3CA0F42-D6F2-5D4F-AA19-2FA35D0B1F8C}"/>
          </ac:spMkLst>
        </pc:spChg>
        <pc:spChg chg="del mod ord">
          <ac:chgData name="Johnston, Derek A" userId="e7ec1644-c098-431a-bc11-3447d2f5b984" providerId="ADAL" clId="{95904D24-B8D7-EC49-B72E-EB12BA09F6A6}" dt="2021-04-13T01:26:12.207" v="53" actId="700"/>
          <ac:spMkLst>
            <pc:docMk/>
            <pc:sldMk cId="489147733" sldId="321"/>
            <ac:spMk id="3" creationId="{35A8D4A1-74CE-8944-8BCA-ECE142DA3C22}"/>
          </ac:spMkLst>
        </pc:spChg>
        <pc:spChg chg="mod ord">
          <ac:chgData name="Johnston, Derek A" userId="e7ec1644-c098-431a-bc11-3447d2f5b984" providerId="ADAL" clId="{95904D24-B8D7-EC49-B72E-EB12BA09F6A6}" dt="2021-04-13T01:26:12.207" v="53" actId="700"/>
          <ac:spMkLst>
            <pc:docMk/>
            <pc:sldMk cId="489147733" sldId="321"/>
            <ac:spMk id="4" creationId="{9DB3653F-0010-E748-A7DE-9E0D5F8D8F05}"/>
          </ac:spMkLst>
        </pc:spChg>
        <pc:spChg chg="mod ord">
          <ac:chgData name="Johnston, Derek A" userId="e7ec1644-c098-431a-bc11-3447d2f5b984" providerId="ADAL" clId="{95904D24-B8D7-EC49-B72E-EB12BA09F6A6}" dt="2021-04-13T01:26:12.207" v="53" actId="700"/>
          <ac:spMkLst>
            <pc:docMk/>
            <pc:sldMk cId="489147733" sldId="321"/>
            <ac:spMk id="5" creationId="{6150D17E-6AF0-4B43-AC2A-BE3281CCC563}"/>
          </ac:spMkLst>
        </pc:spChg>
        <pc:spChg chg="add mod ord">
          <ac:chgData name="Johnston, Derek A" userId="e7ec1644-c098-431a-bc11-3447d2f5b984" providerId="ADAL" clId="{95904D24-B8D7-EC49-B72E-EB12BA09F6A6}" dt="2021-04-13T01:26:15.767" v="69" actId="20577"/>
          <ac:spMkLst>
            <pc:docMk/>
            <pc:sldMk cId="489147733" sldId="321"/>
            <ac:spMk id="6" creationId="{4D1BC0E3-FF56-DC49-878E-B2FDAF5AB48B}"/>
          </ac:spMkLst>
        </pc:spChg>
        <pc:spChg chg="add mod ord">
          <ac:chgData name="Johnston, Derek A" userId="e7ec1644-c098-431a-bc11-3447d2f5b984" providerId="ADAL" clId="{95904D24-B8D7-EC49-B72E-EB12BA09F6A6}" dt="2021-04-13T01:27:11.631" v="197" actId="20577"/>
          <ac:spMkLst>
            <pc:docMk/>
            <pc:sldMk cId="489147733" sldId="321"/>
            <ac:spMk id="7" creationId="{7E124A0F-BF76-3F46-B77F-5B01EEC25A5B}"/>
          </ac:spMkLst>
        </pc:spChg>
        <pc:spChg chg="add mod">
          <ac:chgData name="Johnston, Derek A" userId="e7ec1644-c098-431a-bc11-3447d2f5b984" providerId="ADAL" clId="{95904D24-B8D7-EC49-B72E-EB12BA09F6A6}" dt="2021-04-13T01:28:35.042" v="236" actId="1076"/>
          <ac:spMkLst>
            <pc:docMk/>
            <pc:sldMk cId="489147733" sldId="321"/>
            <ac:spMk id="9" creationId="{AD0BBE1A-6EB2-F64F-B146-40EAAC4876D4}"/>
          </ac:spMkLst>
        </pc:spChg>
        <pc:spChg chg="add mod">
          <ac:chgData name="Johnston, Derek A" userId="e7ec1644-c098-431a-bc11-3447d2f5b984" providerId="ADAL" clId="{95904D24-B8D7-EC49-B72E-EB12BA09F6A6}" dt="2021-04-13T01:28:35.042" v="236" actId="1076"/>
          <ac:spMkLst>
            <pc:docMk/>
            <pc:sldMk cId="489147733" sldId="321"/>
            <ac:spMk id="10" creationId="{93218F4E-9EF0-1E42-9439-C7203D15ED07}"/>
          </ac:spMkLst>
        </pc:spChg>
        <pc:spChg chg="add mod">
          <ac:chgData name="Johnston, Derek A" userId="e7ec1644-c098-431a-bc11-3447d2f5b984" providerId="ADAL" clId="{95904D24-B8D7-EC49-B72E-EB12BA09F6A6}" dt="2021-04-13T01:28:35.042" v="236" actId="1076"/>
          <ac:spMkLst>
            <pc:docMk/>
            <pc:sldMk cId="489147733" sldId="321"/>
            <ac:spMk id="11" creationId="{F40ABAA3-9BB8-974B-87EA-B6F1909667D5}"/>
          </ac:spMkLst>
        </pc:spChg>
        <pc:graphicFrameChg chg="add del mod">
          <ac:chgData name="Johnston, Derek A" userId="e7ec1644-c098-431a-bc11-3447d2f5b984" providerId="ADAL" clId="{95904D24-B8D7-EC49-B72E-EB12BA09F6A6}" dt="2021-04-13T01:27:17.519" v="198" actId="478"/>
          <ac:graphicFrameMkLst>
            <pc:docMk/>
            <pc:sldMk cId="489147733" sldId="321"/>
            <ac:graphicFrameMk id="8" creationId="{4809720E-D137-A64F-8EC0-CDCB5040EAB6}"/>
          </ac:graphicFrameMkLst>
        </pc:graphicFrameChg>
      </pc:sldChg>
      <pc:sldChg chg="addSp modSp new mod">
        <pc:chgData name="Johnston, Derek A" userId="e7ec1644-c098-431a-bc11-3447d2f5b984" providerId="ADAL" clId="{95904D24-B8D7-EC49-B72E-EB12BA09F6A6}" dt="2021-04-13T01:29:32.308" v="242" actId="1076"/>
        <pc:sldMkLst>
          <pc:docMk/>
          <pc:sldMk cId="3892401531" sldId="322"/>
        </pc:sldMkLst>
        <pc:spChg chg="add mod">
          <ac:chgData name="Johnston, Derek A" userId="e7ec1644-c098-431a-bc11-3447d2f5b984" providerId="ADAL" clId="{95904D24-B8D7-EC49-B72E-EB12BA09F6A6}" dt="2021-04-13T01:29:22.406" v="240" actId="1076"/>
          <ac:spMkLst>
            <pc:docMk/>
            <pc:sldMk cId="3892401531" sldId="322"/>
            <ac:spMk id="5" creationId="{94124D81-93B7-B448-9D0A-57268E52936E}"/>
          </ac:spMkLst>
        </pc:spChg>
        <pc:spChg chg="add mod">
          <ac:chgData name="Johnston, Derek A" userId="e7ec1644-c098-431a-bc11-3447d2f5b984" providerId="ADAL" clId="{95904D24-B8D7-EC49-B72E-EB12BA09F6A6}" dt="2021-04-13T01:29:32.308" v="242" actId="1076"/>
          <ac:spMkLst>
            <pc:docMk/>
            <pc:sldMk cId="3892401531" sldId="322"/>
            <ac:spMk id="7" creationId="{BB7854B4-4341-5343-B126-69E0E12D461D}"/>
          </ac:spMkLst>
        </pc:spChg>
        <pc:graphicFrameChg chg="add mod">
          <ac:chgData name="Johnston, Derek A" userId="e7ec1644-c098-431a-bc11-3447d2f5b984" providerId="ADAL" clId="{95904D24-B8D7-EC49-B72E-EB12BA09F6A6}" dt="2021-04-13T01:29:22.406" v="240" actId="1076"/>
          <ac:graphicFrameMkLst>
            <pc:docMk/>
            <pc:sldMk cId="3892401531" sldId="322"/>
            <ac:graphicFrameMk id="4" creationId="{A8F03615-39C1-6F4B-9644-C0102BB79AD8}"/>
          </ac:graphicFrameMkLst>
        </pc:graphicFrameChg>
        <pc:graphicFrameChg chg="add mod">
          <ac:chgData name="Johnston, Derek A" userId="e7ec1644-c098-431a-bc11-3447d2f5b984" providerId="ADAL" clId="{95904D24-B8D7-EC49-B72E-EB12BA09F6A6}" dt="2021-04-13T01:29:32.308" v="242" actId="1076"/>
          <ac:graphicFrameMkLst>
            <pc:docMk/>
            <pc:sldMk cId="3892401531" sldId="322"/>
            <ac:graphicFrameMk id="6" creationId="{81F77CD5-B116-7D4B-B89B-F7BECB07EEC9}"/>
          </ac:graphicFrameMkLst>
        </pc:graphicFrameChg>
      </pc:sldChg>
      <pc:sldChg chg="modSp add mod ord">
        <pc:chgData name="Johnston, Derek A" userId="e7ec1644-c098-431a-bc11-3447d2f5b984" providerId="ADAL" clId="{95904D24-B8D7-EC49-B72E-EB12BA09F6A6}" dt="2021-04-13T01:29:47.344" v="245" actId="6549"/>
        <pc:sldMkLst>
          <pc:docMk/>
          <pc:sldMk cId="2227769497" sldId="323"/>
        </pc:sldMkLst>
        <pc:graphicFrameChg chg="modGraphic">
          <ac:chgData name="Johnston, Derek A" userId="e7ec1644-c098-431a-bc11-3447d2f5b984" providerId="ADAL" clId="{95904D24-B8D7-EC49-B72E-EB12BA09F6A6}" dt="2021-04-13T01:29:47.344" v="245" actId="6549"/>
          <ac:graphicFrameMkLst>
            <pc:docMk/>
            <pc:sldMk cId="2227769497" sldId="323"/>
            <ac:graphicFrameMk id="6" creationId="{81F77CD5-B116-7D4B-B89B-F7BECB07EEC9}"/>
          </ac:graphicFrameMkLst>
        </pc:graphicFrameChg>
      </pc:sldChg>
      <pc:sldChg chg="addSp modSp add mod setBg">
        <pc:chgData name="Johnston, Derek A" userId="e7ec1644-c098-431a-bc11-3447d2f5b984" providerId="ADAL" clId="{95904D24-B8D7-EC49-B72E-EB12BA09F6A6}" dt="2021-04-13T02:36:15.009" v="1147" actId="26606"/>
        <pc:sldMkLst>
          <pc:docMk/>
          <pc:sldMk cId="3193443437" sldId="324"/>
        </pc:sldMkLst>
        <pc:spChg chg="mod">
          <ac:chgData name="Johnston, Derek A" userId="e7ec1644-c098-431a-bc11-3447d2f5b984" providerId="ADAL" clId="{95904D24-B8D7-EC49-B72E-EB12BA09F6A6}" dt="2021-04-13T02:36:15.009" v="1147" actId="26606"/>
          <ac:spMkLst>
            <pc:docMk/>
            <pc:sldMk cId="3193443437" sldId="324"/>
            <ac:spMk id="2" creationId="{BC818E07-FB27-4301-B7C0-A03E79C20B77}"/>
          </ac:spMkLst>
        </pc:spChg>
        <pc:spChg chg="mod">
          <ac:chgData name="Johnston, Derek A" userId="e7ec1644-c098-431a-bc11-3447d2f5b984" providerId="ADAL" clId="{95904D24-B8D7-EC49-B72E-EB12BA09F6A6}" dt="2021-04-13T02:36:15.009" v="1147" actId="26606"/>
          <ac:spMkLst>
            <pc:docMk/>
            <pc:sldMk cId="3193443437" sldId="324"/>
            <ac:spMk id="3" creationId="{95772B76-3EA2-44B4-A80D-77A5132709CC}"/>
          </ac:spMkLst>
        </pc:spChg>
        <pc:spChg chg="mod">
          <ac:chgData name="Johnston, Derek A" userId="e7ec1644-c098-431a-bc11-3447d2f5b984" providerId="ADAL" clId="{95904D24-B8D7-EC49-B72E-EB12BA09F6A6}" dt="2021-04-13T02:36:15.009" v="1147" actId="26606"/>
          <ac:spMkLst>
            <pc:docMk/>
            <pc:sldMk cId="3193443437" sldId="324"/>
            <ac:spMk id="4" creationId="{8023CAA7-5BA2-4C47-955E-7C9C01578979}"/>
          </ac:spMkLst>
        </pc:spChg>
        <pc:spChg chg="add">
          <ac:chgData name="Johnston, Derek A" userId="e7ec1644-c098-431a-bc11-3447d2f5b984" providerId="ADAL" clId="{95904D24-B8D7-EC49-B72E-EB12BA09F6A6}" dt="2021-04-13T02:36:15.009" v="1147" actId="26606"/>
          <ac:spMkLst>
            <pc:docMk/>
            <pc:sldMk cId="3193443437" sldId="324"/>
            <ac:spMk id="11" creationId="{A3363022-C969-41E9-8EB2-E4C94908C1FA}"/>
          </ac:spMkLst>
        </pc:spChg>
        <pc:spChg chg="add">
          <ac:chgData name="Johnston, Derek A" userId="e7ec1644-c098-431a-bc11-3447d2f5b984" providerId="ADAL" clId="{95904D24-B8D7-EC49-B72E-EB12BA09F6A6}" dt="2021-04-13T02:36:15.009" v="1147" actId="26606"/>
          <ac:spMkLst>
            <pc:docMk/>
            <pc:sldMk cId="3193443437" sldId="324"/>
            <ac:spMk id="13" creationId="{8D1AD6B3-BE88-4CEB-BA17-790657CC4729}"/>
          </ac:spMkLst>
        </pc:spChg>
        <pc:grpChg chg="add">
          <ac:chgData name="Johnston, Derek A" userId="e7ec1644-c098-431a-bc11-3447d2f5b984" providerId="ADAL" clId="{95904D24-B8D7-EC49-B72E-EB12BA09F6A6}" dt="2021-04-13T02:36:15.009" v="1147" actId="26606"/>
          <ac:grpSpMkLst>
            <pc:docMk/>
            <pc:sldMk cId="3193443437" sldId="324"/>
            <ac:grpSpMk id="15" creationId="{89D1390B-7E13-4B4F-9CB2-391063412E54}"/>
          </ac:grpSpMkLst>
        </pc:grpChg>
        <pc:picChg chg="add">
          <ac:chgData name="Johnston, Derek A" userId="e7ec1644-c098-431a-bc11-3447d2f5b984" providerId="ADAL" clId="{95904D24-B8D7-EC49-B72E-EB12BA09F6A6}" dt="2021-04-13T02:36:15.009" v="1147" actId="26606"/>
          <ac:picMkLst>
            <pc:docMk/>
            <pc:sldMk cId="3193443437" sldId="324"/>
            <ac:picMk id="8" creationId="{E2A9BD6E-1246-4528-A2BE-72F96D55FF60}"/>
          </ac:picMkLst>
        </pc:picChg>
      </pc:sldChg>
      <pc:sldChg chg="modSp new mod">
        <pc:chgData name="Johnston, Derek A" userId="e7ec1644-c098-431a-bc11-3447d2f5b984" providerId="ADAL" clId="{95904D24-B8D7-EC49-B72E-EB12BA09F6A6}" dt="2021-04-13T01:30:50.317" v="424" actId="20577"/>
        <pc:sldMkLst>
          <pc:docMk/>
          <pc:sldMk cId="2448575032" sldId="325"/>
        </pc:sldMkLst>
        <pc:spChg chg="mod">
          <ac:chgData name="Johnston, Derek A" userId="e7ec1644-c098-431a-bc11-3447d2f5b984" providerId="ADAL" clId="{95904D24-B8D7-EC49-B72E-EB12BA09F6A6}" dt="2021-04-13T01:30:10.069" v="278" actId="20577"/>
          <ac:spMkLst>
            <pc:docMk/>
            <pc:sldMk cId="2448575032" sldId="325"/>
            <ac:spMk id="2" creationId="{D103BE78-17F4-114E-AE0D-857E93B4470C}"/>
          </ac:spMkLst>
        </pc:spChg>
        <pc:spChg chg="mod">
          <ac:chgData name="Johnston, Derek A" userId="e7ec1644-c098-431a-bc11-3447d2f5b984" providerId="ADAL" clId="{95904D24-B8D7-EC49-B72E-EB12BA09F6A6}" dt="2021-04-13T01:30:50.317" v="424" actId="20577"/>
          <ac:spMkLst>
            <pc:docMk/>
            <pc:sldMk cId="2448575032" sldId="325"/>
            <ac:spMk id="3" creationId="{2635D8C8-3867-4948-9EE6-B524A3DB0584}"/>
          </ac:spMkLst>
        </pc:spChg>
      </pc:sldChg>
      <pc:sldChg chg="addSp modSp new mod">
        <pc:chgData name="Johnston, Derek A" userId="e7ec1644-c098-431a-bc11-3447d2f5b984" providerId="ADAL" clId="{95904D24-B8D7-EC49-B72E-EB12BA09F6A6}" dt="2021-04-13T01:32:51.540" v="440" actId="20577"/>
        <pc:sldMkLst>
          <pc:docMk/>
          <pc:sldMk cId="2494398639" sldId="326"/>
        </pc:sldMkLst>
        <pc:spChg chg="add mod">
          <ac:chgData name="Johnston, Derek A" userId="e7ec1644-c098-431a-bc11-3447d2f5b984" providerId="ADAL" clId="{95904D24-B8D7-EC49-B72E-EB12BA09F6A6}" dt="2021-04-13T01:31:17.660" v="427" actId="1076"/>
          <ac:spMkLst>
            <pc:docMk/>
            <pc:sldMk cId="2494398639" sldId="326"/>
            <ac:spMk id="5" creationId="{700BAA76-E4DC-0B44-A0D0-5A23554A351D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8" creationId="{3DBB2045-F2BA-DE45-B592-D30DD31C4B6D}"/>
          </ac:spMkLst>
        </pc:spChg>
        <pc:spChg chg="mod">
          <ac:chgData name="Johnston, Derek A" userId="e7ec1644-c098-431a-bc11-3447d2f5b984" providerId="ADAL" clId="{95904D24-B8D7-EC49-B72E-EB12BA09F6A6}" dt="2021-04-13T01:32:43.230" v="434" actId="20577"/>
          <ac:spMkLst>
            <pc:docMk/>
            <pc:sldMk cId="2494398639" sldId="326"/>
            <ac:spMk id="9" creationId="{B818BDF1-A71B-2146-8E58-51C4E739F5C4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10" creationId="{9070660E-AD69-C943-AD6D-FF6F4A26AC8E}"/>
          </ac:spMkLst>
        </pc:spChg>
        <pc:spChg chg="mod">
          <ac:chgData name="Johnston, Derek A" userId="e7ec1644-c098-431a-bc11-3447d2f5b984" providerId="ADAL" clId="{95904D24-B8D7-EC49-B72E-EB12BA09F6A6}" dt="2021-04-13T01:32:45.555" v="436" actId="20577"/>
          <ac:spMkLst>
            <pc:docMk/>
            <pc:sldMk cId="2494398639" sldId="326"/>
            <ac:spMk id="11" creationId="{338F1C59-CF21-274B-BA80-1C74FBAA3810}"/>
          </ac:spMkLst>
        </pc:spChg>
        <pc:spChg chg="mod">
          <ac:chgData name="Johnston, Derek A" userId="e7ec1644-c098-431a-bc11-3447d2f5b984" providerId="ADAL" clId="{95904D24-B8D7-EC49-B72E-EB12BA09F6A6}" dt="2021-04-13T01:32:51.540" v="440" actId="20577"/>
          <ac:spMkLst>
            <pc:docMk/>
            <pc:sldMk cId="2494398639" sldId="326"/>
            <ac:spMk id="12" creationId="{4BB8D796-4F4C-A941-A251-EE88D9B85A61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13" creationId="{69E0E8C4-FFB0-6343-97F0-E463230D29E8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14" creationId="{03A7B33C-B571-204E-93C7-FDEE7E1E60FD}"/>
          </ac:spMkLst>
        </pc:spChg>
        <pc:spChg chg="mod">
          <ac:chgData name="Johnston, Derek A" userId="e7ec1644-c098-431a-bc11-3447d2f5b984" providerId="ADAL" clId="{95904D24-B8D7-EC49-B72E-EB12BA09F6A6}" dt="2021-04-13T01:32:49.060" v="438" actId="20577"/>
          <ac:spMkLst>
            <pc:docMk/>
            <pc:sldMk cId="2494398639" sldId="326"/>
            <ac:spMk id="15" creationId="{BFA540D8-FB28-1346-998B-5360E7194F74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17" creationId="{3D1D58AF-97AD-2E4C-B0B6-5DFFAD48E984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18" creationId="{C56C7D38-10B6-E545-957E-B770DEA4FEC4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19" creationId="{179503AC-EDF0-AF47-AEB4-572D33A2EEFE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20" creationId="{26E2BAC9-D958-1E43-9C5E-0AD4A08AF457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21" creationId="{3C686B19-93A9-5143-A6CF-81C02B7657B1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22" creationId="{3ED41F18-8804-1842-843D-6B9863C5609F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23" creationId="{4DA4AE0C-D276-A844-B558-AF482B0A5FD7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24" creationId="{79B6A855-D861-7548-9A7A-DFAFCEE38DF1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26" creationId="{277F12F7-2149-6741-91DA-2365A5D2DE95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27" creationId="{5FD914CE-2823-CC45-BD32-E87DF9D4D709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28" creationId="{DE037C0A-DABB-9749-87CE-7CDE0E142565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29" creationId="{64B4D42E-BE7B-9B49-9472-958D6FFB651A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31" creationId="{560C4FA8-A8E7-4E4B-8E39-0A88325DF410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32" creationId="{9B87D96B-85CD-994B-BDA3-F3031F9966A0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33" creationId="{22C0446E-2EEE-3648-90F1-E012A481A278}"/>
          </ac:spMkLst>
        </pc:spChg>
        <pc:spChg chg="mod">
          <ac:chgData name="Johnston, Derek A" userId="e7ec1644-c098-431a-bc11-3447d2f5b984" providerId="ADAL" clId="{95904D24-B8D7-EC49-B72E-EB12BA09F6A6}" dt="2021-04-13T01:31:42.596" v="432" actId="20577"/>
          <ac:spMkLst>
            <pc:docMk/>
            <pc:sldMk cId="2494398639" sldId="326"/>
            <ac:spMk id="35" creationId="{B2C5D3BE-2BE1-F945-A0BB-54A05637938A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36" creationId="{5569AC56-8E04-1749-BF45-525895FA1563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37" creationId="{6E95074A-EA6F-4A4B-8110-0925D4DF83C1}"/>
          </ac:spMkLst>
        </pc:spChg>
        <pc:spChg chg="mod">
          <ac:chgData name="Johnston, Derek A" userId="e7ec1644-c098-431a-bc11-3447d2f5b984" providerId="ADAL" clId="{95904D24-B8D7-EC49-B72E-EB12BA09F6A6}" dt="2021-04-13T01:31:32.646" v="428"/>
          <ac:spMkLst>
            <pc:docMk/>
            <pc:sldMk cId="2494398639" sldId="326"/>
            <ac:spMk id="38" creationId="{A11F983F-B456-C449-BF06-418F023D4609}"/>
          </ac:spMkLst>
        </pc:spChg>
        <pc:grpChg chg="add mod">
          <ac:chgData name="Johnston, Derek A" userId="e7ec1644-c098-431a-bc11-3447d2f5b984" providerId="ADAL" clId="{95904D24-B8D7-EC49-B72E-EB12BA09F6A6}" dt="2021-04-13T01:31:37.705" v="429" actId="1076"/>
          <ac:grpSpMkLst>
            <pc:docMk/>
            <pc:sldMk cId="2494398639" sldId="326"/>
            <ac:grpSpMk id="6" creationId="{A324D6B1-D87B-A64C-9DBD-CC7128384C33}"/>
          </ac:grpSpMkLst>
        </pc:grpChg>
        <pc:grpChg chg="mod">
          <ac:chgData name="Johnston, Derek A" userId="e7ec1644-c098-431a-bc11-3447d2f5b984" providerId="ADAL" clId="{95904D24-B8D7-EC49-B72E-EB12BA09F6A6}" dt="2021-04-13T01:31:32.646" v="428"/>
          <ac:grpSpMkLst>
            <pc:docMk/>
            <pc:sldMk cId="2494398639" sldId="326"/>
            <ac:grpSpMk id="7" creationId="{ECBD60BC-D3F0-FB48-96CC-933BBED5C252}"/>
          </ac:grpSpMkLst>
        </pc:grpChg>
        <pc:grpChg chg="mod">
          <ac:chgData name="Johnston, Derek A" userId="e7ec1644-c098-431a-bc11-3447d2f5b984" providerId="ADAL" clId="{95904D24-B8D7-EC49-B72E-EB12BA09F6A6}" dt="2021-04-13T01:31:32.646" v="428"/>
          <ac:grpSpMkLst>
            <pc:docMk/>
            <pc:sldMk cId="2494398639" sldId="326"/>
            <ac:grpSpMk id="16" creationId="{C8C99569-AC00-9545-BF38-14529E9B22BA}"/>
          </ac:grpSpMkLst>
        </pc:grpChg>
        <pc:grpChg chg="mod">
          <ac:chgData name="Johnston, Derek A" userId="e7ec1644-c098-431a-bc11-3447d2f5b984" providerId="ADAL" clId="{95904D24-B8D7-EC49-B72E-EB12BA09F6A6}" dt="2021-04-13T01:31:32.646" v="428"/>
          <ac:grpSpMkLst>
            <pc:docMk/>
            <pc:sldMk cId="2494398639" sldId="326"/>
            <ac:grpSpMk id="25" creationId="{4355530C-C609-A441-A63E-508C25A6A9E9}"/>
          </ac:grpSpMkLst>
        </pc:grpChg>
        <pc:grpChg chg="mod">
          <ac:chgData name="Johnston, Derek A" userId="e7ec1644-c098-431a-bc11-3447d2f5b984" providerId="ADAL" clId="{95904D24-B8D7-EC49-B72E-EB12BA09F6A6}" dt="2021-04-13T01:31:32.646" v="428"/>
          <ac:grpSpMkLst>
            <pc:docMk/>
            <pc:sldMk cId="2494398639" sldId="326"/>
            <ac:grpSpMk id="30" creationId="{0BFCC481-1284-6943-A5AA-44CCA2F9CA72}"/>
          </ac:grpSpMkLst>
        </pc:grpChg>
        <pc:grpChg chg="mod">
          <ac:chgData name="Johnston, Derek A" userId="e7ec1644-c098-431a-bc11-3447d2f5b984" providerId="ADAL" clId="{95904D24-B8D7-EC49-B72E-EB12BA09F6A6}" dt="2021-04-13T01:31:32.646" v="428"/>
          <ac:grpSpMkLst>
            <pc:docMk/>
            <pc:sldMk cId="2494398639" sldId="326"/>
            <ac:grpSpMk id="34" creationId="{F99752B3-2C32-FF4D-B171-9C59E6C9F7C3}"/>
          </ac:grpSpMkLst>
        </pc:grpChg>
        <pc:graphicFrameChg chg="add mod">
          <ac:chgData name="Johnston, Derek A" userId="e7ec1644-c098-431a-bc11-3447d2f5b984" providerId="ADAL" clId="{95904D24-B8D7-EC49-B72E-EB12BA09F6A6}" dt="2021-04-13T01:31:17.660" v="427" actId="1076"/>
          <ac:graphicFrameMkLst>
            <pc:docMk/>
            <pc:sldMk cId="2494398639" sldId="326"/>
            <ac:graphicFrameMk id="4" creationId="{77C81221-B681-A348-82B1-3FA674FDBDCE}"/>
          </ac:graphicFrameMkLst>
        </pc:graphicFrameChg>
        <pc:cxnChg chg="mod">
          <ac:chgData name="Johnston, Derek A" userId="e7ec1644-c098-431a-bc11-3447d2f5b984" providerId="ADAL" clId="{95904D24-B8D7-EC49-B72E-EB12BA09F6A6}" dt="2021-04-13T01:31:32.646" v="428"/>
          <ac:cxnSpMkLst>
            <pc:docMk/>
            <pc:sldMk cId="2494398639" sldId="326"/>
            <ac:cxnSpMk id="39" creationId="{AA7710EE-23EA-1C4B-B4C6-13E2F81D8896}"/>
          </ac:cxnSpMkLst>
        </pc:cxnChg>
        <pc:cxnChg chg="mod">
          <ac:chgData name="Johnston, Derek A" userId="e7ec1644-c098-431a-bc11-3447d2f5b984" providerId="ADAL" clId="{95904D24-B8D7-EC49-B72E-EB12BA09F6A6}" dt="2021-04-13T01:31:32.646" v="428"/>
          <ac:cxnSpMkLst>
            <pc:docMk/>
            <pc:sldMk cId="2494398639" sldId="326"/>
            <ac:cxnSpMk id="40" creationId="{6F4B723A-E888-E44F-ABB3-5022DA68A7A0}"/>
          </ac:cxnSpMkLst>
        </pc:cxnChg>
        <pc:cxnChg chg="mod">
          <ac:chgData name="Johnston, Derek A" userId="e7ec1644-c098-431a-bc11-3447d2f5b984" providerId="ADAL" clId="{95904D24-B8D7-EC49-B72E-EB12BA09F6A6}" dt="2021-04-13T01:31:32.646" v="428"/>
          <ac:cxnSpMkLst>
            <pc:docMk/>
            <pc:sldMk cId="2494398639" sldId="326"/>
            <ac:cxnSpMk id="41" creationId="{C975790B-1E8E-A542-9346-E42E86962D41}"/>
          </ac:cxnSpMkLst>
        </pc:cxnChg>
        <pc:cxnChg chg="mod">
          <ac:chgData name="Johnston, Derek A" userId="e7ec1644-c098-431a-bc11-3447d2f5b984" providerId="ADAL" clId="{95904D24-B8D7-EC49-B72E-EB12BA09F6A6}" dt="2021-04-13T01:31:32.646" v="428"/>
          <ac:cxnSpMkLst>
            <pc:docMk/>
            <pc:sldMk cId="2494398639" sldId="326"/>
            <ac:cxnSpMk id="42" creationId="{07BF16C5-2D9D-2A42-91BB-66658D17EF70}"/>
          </ac:cxnSpMkLst>
        </pc:cxnChg>
        <pc:cxnChg chg="mod">
          <ac:chgData name="Johnston, Derek A" userId="e7ec1644-c098-431a-bc11-3447d2f5b984" providerId="ADAL" clId="{95904D24-B8D7-EC49-B72E-EB12BA09F6A6}" dt="2021-04-13T01:31:32.646" v="428"/>
          <ac:cxnSpMkLst>
            <pc:docMk/>
            <pc:sldMk cId="2494398639" sldId="326"/>
            <ac:cxnSpMk id="43" creationId="{9EC84E37-88A9-9343-8102-7008EB8F21E8}"/>
          </ac:cxnSpMkLst>
        </pc:cxnChg>
      </pc:sldChg>
      <pc:sldChg chg="modSp add mod">
        <pc:chgData name="Johnston, Derek A" userId="e7ec1644-c098-431a-bc11-3447d2f5b984" providerId="ADAL" clId="{95904D24-B8D7-EC49-B72E-EB12BA09F6A6}" dt="2021-04-13T01:33:20.642" v="449" actId="20577"/>
        <pc:sldMkLst>
          <pc:docMk/>
          <pc:sldMk cId="3596788387" sldId="327"/>
        </pc:sldMkLst>
        <pc:spChg chg="mod">
          <ac:chgData name="Johnston, Derek A" userId="e7ec1644-c098-431a-bc11-3447d2f5b984" providerId="ADAL" clId="{95904D24-B8D7-EC49-B72E-EB12BA09F6A6}" dt="2021-04-13T01:33:13.847" v="447" actId="20577"/>
          <ac:spMkLst>
            <pc:docMk/>
            <pc:sldMk cId="3596788387" sldId="327"/>
            <ac:spMk id="9" creationId="{B818BDF1-A71B-2146-8E58-51C4E739F5C4}"/>
          </ac:spMkLst>
        </pc:spChg>
        <pc:spChg chg="mod">
          <ac:chgData name="Johnston, Derek A" userId="e7ec1644-c098-431a-bc11-3447d2f5b984" providerId="ADAL" clId="{95904D24-B8D7-EC49-B72E-EB12BA09F6A6}" dt="2021-04-13T01:33:20.642" v="449" actId="20577"/>
          <ac:spMkLst>
            <pc:docMk/>
            <pc:sldMk cId="3596788387" sldId="327"/>
            <ac:spMk id="13" creationId="{69E0E8C4-FFB0-6343-97F0-E463230D29E8}"/>
          </ac:spMkLst>
        </pc:spChg>
        <pc:spChg chg="mod">
          <ac:chgData name="Johnston, Derek A" userId="e7ec1644-c098-431a-bc11-3447d2f5b984" providerId="ADAL" clId="{95904D24-B8D7-EC49-B72E-EB12BA09F6A6}" dt="2021-04-13T01:33:05.207" v="445" actId="20577"/>
          <ac:spMkLst>
            <pc:docMk/>
            <pc:sldMk cId="3596788387" sldId="327"/>
            <ac:spMk id="35" creationId="{B2C5D3BE-2BE1-F945-A0BB-54A05637938A}"/>
          </ac:spMkLst>
        </pc:spChg>
      </pc:sldChg>
      <pc:sldChg chg="modSp add mod">
        <pc:chgData name="Johnston, Derek A" userId="e7ec1644-c098-431a-bc11-3447d2f5b984" providerId="ADAL" clId="{95904D24-B8D7-EC49-B72E-EB12BA09F6A6}" dt="2021-04-13T01:36:27.060" v="534" actId="20577"/>
        <pc:sldMkLst>
          <pc:docMk/>
          <pc:sldMk cId="2522061429" sldId="328"/>
        </pc:sldMkLst>
        <pc:spChg chg="mod">
          <ac:chgData name="Johnston, Derek A" userId="e7ec1644-c098-431a-bc11-3447d2f5b984" providerId="ADAL" clId="{95904D24-B8D7-EC49-B72E-EB12BA09F6A6}" dt="2021-04-13T01:33:27.723" v="451" actId="20577"/>
          <ac:spMkLst>
            <pc:docMk/>
            <pc:sldMk cId="2522061429" sldId="328"/>
            <ac:spMk id="9" creationId="{B818BDF1-A71B-2146-8E58-51C4E739F5C4}"/>
          </ac:spMkLst>
        </pc:spChg>
        <pc:spChg chg="mod">
          <ac:chgData name="Johnston, Derek A" userId="e7ec1644-c098-431a-bc11-3447d2f5b984" providerId="ADAL" clId="{95904D24-B8D7-EC49-B72E-EB12BA09F6A6}" dt="2021-04-13T01:33:32.403" v="455" actId="20577"/>
          <ac:spMkLst>
            <pc:docMk/>
            <pc:sldMk cId="2522061429" sldId="328"/>
            <ac:spMk id="14" creationId="{03A7B33C-B571-204E-93C7-FDEE7E1E60FD}"/>
          </ac:spMkLst>
        </pc:spChg>
        <pc:spChg chg="mod">
          <ac:chgData name="Johnston, Derek A" userId="e7ec1644-c098-431a-bc11-3447d2f5b984" providerId="ADAL" clId="{95904D24-B8D7-EC49-B72E-EB12BA09F6A6}" dt="2021-04-13T01:33:31.053" v="453" actId="20577"/>
          <ac:spMkLst>
            <pc:docMk/>
            <pc:sldMk cId="2522061429" sldId="328"/>
            <ac:spMk id="15" creationId="{BFA540D8-FB28-1346-998B-5360E7194F74}"/>
          </ac:spMkLst>
        </pc:spChg>
        <pc:spChg chg="mod">
          <ac:chgData name="Johnston, Derek A" userId="e7ec1644-c098-431a-bc11-3447d2f5b984" providerId="ADAL" clId="{95904D24-B8D7-EC49-B72E-EB12BA09F6A6}" dt="2021-04-13T01:36:27.060" v="534" actId="20577"/>
          <ac:spMkLst>
            <pc:docMk/>
            <pc:sldMk cId="2522061429" sldId="328"/>
            <ac:spMk id="35" creationId="{B2C5D3BE-2BE1-F945-A0BB-54A05637938A}"/>
          </ac:spMkLst>
        </pc:spChg>
        <pc:grpChg chg="mod">
          <ac:chgData name="Johnston, Derek A" userId="e7ec1644-c098-431a-bc11-3447d2f5b984" providerId="ADAL" clId="{95904D24-B8D7-EC49-B72E-EB12BA09F6A6}" dt="2021-04-13T01:36:25.127" v="531" actId="1076"/>
          <ac:grpSpMkLst>
            <pc:docMk/>
            <pc:sldMk cId="2522061429" sldId="328"/>
            <ac:grpSpMk id="6" creationId="{A324D6B1-D87B-A64C-9DBD-CC7128384C33}"/>
          </ac:grpSpMkLst>
        </pc:grpChg>
      </pc:sldChg>
      <pc:sldChg chg="addSp delSp modSp add mod">
        <pc:chgData name="Johnston, Derek A" userId="e7ec1644-c098-431a-bc11-3447d2f5b984" providerId="ADAL" clId="{95904D24-B8D7-EC49-B72E-EB12BA09F6A6}" dt="2021-04-13T01:34:55.110" v="491" actId="20577"/>
        <pc:sldMkLst>
          <pc:docMk/>
          <pc:sldMk cId="1349781975" sldId="329"/>
        </pc:sldMkLst>
        <pc:spChg chg="del mod">
          <ac:chgData name="Johnston, Derek A" userId="e7ec1644-c098-431a-bc11-3447d2f5b984" providerId="ADAL" clId="{95904D24-B8D7-EC49-B72E-EB12BA09F6A6}" dt="2021-04-13T01:33:44.796" v="459" actId="478"/>
          <ac:spMkLst>
            <pc:docMk/>
            <pc:sldMk cId="1349781975" sldId="329"/>
            <ac:spMk id="5" creationId="{700BAA76-E4DC-0B44-A0D0-5A23554A351D}"/>
          </ac:spMkLst>
        </pc:spChg>
        <pc:spChg chg="add mod">
          <ac:chgData name="Johnston, Derek A" userId="e7ec1644-c098-431a-bc11-3447d2f5b984" providerId="ADAL" clId="{95904D24-B8D7-EC49-B72E-EB12BA09F6A6}" dt="2021-04-13T01:34:55.110" v="491" actId="20577"/>
          <ac:spMkLst>
            <pc:docMk/>
            <pc:sldMk cId="1349781975" sldId="329"/>
            <ac:spMk id="44" creationId="{66D68F76-9C15-D44B-BAC2-27B8FA71780B}"/>
          </ac:spMkLst>
        </pc:spChg>
        <pc:spChg chg="add mod">
          <ac:chgData name="Johnston, Derek A" userId="e7ec1644-c098-431a-bc11-3447d2f5b984" providerId="ADAL" clId="{95904D24-B8D7-EC49-B72E-EB12BA09F6A6}" dt="2021-04-13T01:34:45.904" v="488" actId="1582"/>
          <ac:spMkLst>
            <pc:docMk/>
            <pc:sldMk cId="1349781975" sldId="329"/>
            <ac:spMk id="45" creationId="{B5994885-668A-A044-B950-196A74CDCE26}"/>
          </ac:spMkLst>
        </pc:spChg>
        <pc:graphicFrameChg chg="del">
          <ac:chgData name="Johnston, Derek A" userId="e7ec1644-c098-431a-bc11-3447d2f5b984" providerId="ADAL" clId="{95904D24-B8D7-EC49-B72E-EB12BA09F6A6}" dt="2021-04-13T01:33:42.126" v="457" actId="478"/>
          <ac:graphicFrameMkLst>
            <pc:docMk/>
            <pc:sldMk cId="1349781975" sldId="329"/>
            <ac:graphicFrameMk id="4" creationId="{77C81221-B681-A348-82B1-3FA674FDBDCE}"/>
          </ac:graphicFrameMkLst>
        </pc:graphicFrameChg>
      </pc:sldChg>
      <pc:sldChg chg="addSp delSp modSp add mod">
        <pc:chgData name="Johnston, Derek A" userId="e7ec1644-c098-431a-bc11-3447d2f5b984" providerId="ADAL" clId="{95904D24-B8D7-EC49-B72E-EB12BA09F6A6}" dt="2021-04-13T01:35:49.939" v="519" actId="20577"/>
        <pc:sldMkLst>
          <pc:docMk/>
          <pc:sldMk cId="1390353480" sldId="330"/>
        </pc:sldMkLst>
        <pc:spChg chg="del">
          <ac:chgData name="Johnston, Derek A" userId="e7ec1644-c098-431a-bc11-3447d2f5b984" providerId="ADAL" clId="{95904D24-B8D7-EC49-B72E-EB12BA09F6A6}" dt="2021-04-13T01:35:11.020" v="494" actId="478"/>
          <ac:spMkLst>
            <pc:docMk/>
            <pc:sldMk cId="1390353480" sldId="330"/>
            <ac:spMk id="5" creationId="{700BAA76-E4DC-0B44-A0D0-5A23554A351D}"/>
          </ac:spMkLst>
        </pc:spChg>
        <pc:spChg chg="add mod">
          <ac:chgData name="Johnston, Derek A" userId="e7ec1644-c098-431a-bc11-3447d2f5b984" providerId="ADAL" clId="{95904D24-B8D7-EC49-B72E-EB12BA09F6A6}" dt="2021-04-13T01:35:49.939" v="519" actId="20577"/>
          <ac:spMkLst>
            <pc:docMk/>
            <pc:sldMk cId="1390353480" sldId="330"/>
            <ac:spMk id="44" creationId="{FA8443E5-D0AE-4A4E-857D-FD7B63B1D20B}"/>
          </ac:spMkLst>
        </pc:spChg>
        <pc:spChg chg="add mod">
          <ac:chgData name="Johnston, Derek A" userId="e7ec1644-c098-431a-bc11-3447d2f5b984" providerId="ADAL" clId="{95904D24-B8D7-EC49-B72E-EB12BA09F6A6}" dt="2021-04-13T01:35:43.623" v="514" actId="1582"/>
          <ac:spMkLst>
            <pc:docMk/>
            <pc:sldMk cId="1390353480" sldId="330"/>
            <ac:spMk id="45" creationId="{82C6A0DF-A6C2-E44C-9ED7-506B11ADAF01}"/>
          </ac:spMkLst>
        </pc:spChg>
        <pc:graphicFrameChg chg="del">
          <ac:chgData name="Johnston, Derek A" userId="e7ec1644-c098-431a-bc11-3447d2f5b984" providerId="ADAL" clId="{95904D24-B8D7-EC49-B72E-EB12BA09F6A6}" dt="2021-04-13T01:35:07.287" v="493" actId="478"/>
          <ac:graphicFrameMkLst>
            <pc:docMk/>
            <pc:sldMk cId="1390353480" sldId="330"/>
            <ac:graphicFrameMk id="4" creationId="{77C81221-B681-A348-82B1-3FA674FDBDCE}"/>
          </ac:graphicFrameMkLst>
        </pc:graphicFrameChg>
      </pc:sldChg>
      <pc:sldChg chg="addSp delSp modSp add mod">
        <pc:chgData name="Johnston, Derek A" userId="e7ec1644-c098-431a-bc11-3447d2f5b984" providerId="ADAL" clId="{95904D24-B8D7-EC49-B72E-EB12BA09F6A6}" dt="2021-04-13T01:36:59.318" v="545" actId="207"/>
        <pc:sldMkLst>
          <pc:docMk/>
          <pc:sldMk cId="687992251" sldId="331"/>
        </pc:sldMkLst>
        <pc:spChg chg="del">
          <ac:chgData name="Johnston, Derek A" userId="e7ec1644-c098-431a-bc11-3447d2f5b984" providerId="ADAL" clId="{95904D24-B8D7-EC49-B72E-EB12BA09F6A6}" dt="2021-04-13T01:36:02.647" v="522" actId="478"/>
          <ac:spMkLst>
            <pc:docMk/>
            <pc:sldMk cId="687992251" sldId="331"/>
            <ac:spMk id="5" creationId="{700BAA76-E4DC-0B44-A0D0-5A23554A351D}"/>
          </ac:spMkLst>
        </pc:spChg>
        <pc:spChg chg="mod">
          <ac:chgData name="Johnston, Derek A" userId="e7ec1644-c098-431a-bc11-3447d2f5b984" providerId="ADAL" clId="{95904D24-B8D7-EC49-B72E-EB12BA09F6A6}" dt="2021-04-13T01:36:31.091" v="537" actId="20577"/>
          <ac:spMkLst>
            <pc:docMk/>
            <pc:sldMk cId="687992251" sldId="331"/>
            <ac:spMk id="35" creationId="{B2C5D3BE-2BE1-F945-A0BB-54A05637938A}"/>
          </ac:spMkLst>
        </pc:spChg>
        <pc:spChg chg="add mod">
          <ac:chgData name="Johnston, Derek A" userId="e7ec1644-c098-431a-bc11-3447d2f5b984" providerId="ADAL" clId="{95904D24-B8D7-EC49-B72E-EB12BA09F6A6}" dt="2021-04-13T01:36:59.318" v="545" actId="207"/>
          <ac:spMkLst>
            <pc:docMk/>
            <pc:sldMk cId="687992251" sldId="331"/>
            <ac:spMk id="44" creationId="{A0A59FE1-681E-B842-8D61-1081D3A21707}"/>
          </ac:spMkLst>
        </pc:spChg>
        <pc:spChg chg="add mod">
          <ac:chgData name="Johnston, Derek A" userId="e7ec1644-c098-431a-bc11-3447d2f5b984" providerId="ADAL" clId="{95904D24-B8D7-EC49-B72E-EB12BA09F6A6}" dt="2021-04-13T01:36:45.267" v="541" actId="1582"/>
          <ac:spMkLst>
            <pc:docMk/>
            <pc:sldMk cId="687992251" sldId="331"/>
            <ac:spMk id="45" creationId="{871037F3-7B48-1243-884B-5DAC1FEF3518}"/>
          </ac:spMkLst>
        </pc:spChg>
        <pc:graphicFrameChg chg="del">
          <ac:chgData name="Johnston, Derek A" userId="e7ec1644-c098-431a-bc11-3447d2f5b984" providerId="ADAL" clId="{95904D24-B8D7-EC49-B72E-EB12BA09F6A6}" dt="2021-04-13T01:35:59.814" v="521" actId="478"/>
          <ac:graphicFrameMkLst>
            <pc:docMk/>
            <pc:sldMk cId="687992251" sldId="331"/>
            <ac:graphicFrameMk id="4" creationId="{77C81221-B681-A348-82B1-3FA674FDBDCE}"/>
          </ac:graphicFrameMkLst>
        </pc:graphicFrameChg>
      </pc:sldChg>
      <pc:sldChg chg="addSp modSp add mod">
        <pc:chgData name="Johnston, Derek A" userId="e7ec1644-c098-431a-bc11-3447d2f5b984" providerId="ADAL" clId="{95904D24-B8D7-EC49-B72E-EB12BA09F6A6}" dt="2021-04-13T01:37:38.168" v="554" actId="207"/>
        <pc:sldMkLst>
          <pc:docMk/>
          <pc:sldMk cId="696785116" sldId="332"/>
        </pc:sldMkLst>
        <pc:spChg chg="add mod">
          <ac:chgData name="Johnston, Derek A" userId="e7ec1644-c098-431a-bc11-3447d2f5b984" providerId="ADAL" clId="{95904D24-B8D7-EC49-B72E-EB12BA09F6A6}" dt="2021-04-13T01:37:23.088" v="550" actId="1582"/>
          <ac:spMkLst>
            <pc:docMk/>
            <pc:sldMk cId="696785116" sldId="332"/>
            <ac:spMk id="4" creationId="{3D7BBD9C-E8C6-2948-B68E-FEDC0BCAA2D1}"/>
          </ac:spMkLst>
        </pc:spChg>
        <pc:spChg chg="mod">
          <ac:chgData name="Johnston, Derek A" userId="e7ec1644-c098-431a-bc11-3447d2f5b984" providerId="ADAL" clId="{95904D24-B8D7-EC49-B72E-EB12BA09F6A6}" dt="2021-04-13T01:37:38.168" v="554" actId="207"/>
          <ac:spMkLst>
            <pc:docMk/>
            <pc:sldMk cId="696785116" sldId="332"/>
            <ac:spMk id="44" creationId="{A0A59FE1-681E-B842-8D61-1081D3A21707}"/>
          </ac:spMkLst>
        </pc:spChg>
      </pc:sldChg>
      <pc:sldChg chg="modSp new mod ord">
        <pc:chgData name="Johnston, Derek A" userId="e7ec1644-c098-431a-bc11-3447d2f5b984" providerId="ADAL" clId="{95904D24-B8D7-EC49-B72E-EB12BA09F6A6}" dt="2021-04-13T02:26:43.216" v="718" actId="20578"/>
        <pc:sldMkLst>
          <pc:docMk/>
          <pc:sldMk cId="3096072217" sldId="333"/>
        </pc:sldMkLst>
        <pc:spChg chg="mod">
          <ac:chgData name="Johnston, Derek A" userId="e7ec1644-c098-431a-bc11-3447d2f5b984" providerId="ADAL" clId="{95904D24-B8D7-EC49-B72E-EB12BA09F6A6}" dt="2021-04-13T01:38:02.012" v="586" actId="20577"/>
          <ac:spMkLst>
            <pc:docMk/>
            <pc:sldMk cId="3096072217" sldId="333"/>
            <ac:spMk id="2" creationId="{8C47D01D-360B-9442-B7D0-1875DAD74F12}"/>
          </ac:spMkLst>
        </pc:spChg>
        <pc:spChg chg="mod">
          <ac:chgData name="Johnston, Derek A" userId="e7ec1644-c098-431a-bc11-3447d2f5b984" providerId="ADAL" clId="{95904D24-B8D7-EC49-B72E-EB12BA09F6A6}" dt="2021-04-13T01:44:40.147" v="717" actId="20577"/>
          <ac:spMkLst>
            <pc:docMk/>
            <pc:sldMk cId="3096072217" sldId="333"/>
            <ac:spMk id="3" creationId="{E52A06F6-FE98-CF44-84F1-FD56C3A0CCD2}"/>
          </ac:spMkLst>
        </pc:spChg>
      </pc:sldChg>
      <pc:sldChg chg="addSp modSp add mod setBg">
        <pc:chgData name="Johnston, Derek A" userId="e7ec1644-c098-431a-bc11-3447d2f5b984" providerId="ADAL" clId="{95904D24-B8D7-EC49-B72E-EB12BA09F6A6}" dt="2021-04-13T02:36:38.969" v="1189" actId="27636"/>
        <pc:sldMkLst>
          <pc:docMk/>
          <pc:sldMk cId="1704974661" sldId="334"/>
        </pc:sldMkLst>
        <pc:spChg chg="mod">
          <ac:chgData name="Johnston, Derek A" userId="e7ec1644-c098-431a-bc11-3447d2f5b984" providerId="ADAL" clId="{95904D24-B8D7-EC49-B72E-EB12BA09F6A6}" dt="2021-04-13T02:36:38.880" v="1188" actId="26606"/>
          <ac:spMkLst>
            <pc:docMk/>
            <pc:sldMk cId="1704974661" sldId="334"/>
            <ac:spMk id="2" creationId="{BC818E07-FB27-4301-B7C0-A03E79C20B77}"/>
          </ac:spMkLst>
        </pc:spChg>
        <pc:spChg chg="mod ord">
          <ac:chgData name="Johnston, Derek A" userId="e7ec1644-c098-431a-bc11-3447d2f5b984" providerId="ADAL" clId="{95904D24-B8D7-EC49-B72E-EB12BA09F6A6}" dt="2021-04-13T02:36:38.880" v="1188" actId="26606"/>
          <ac:spMkLst>
            <pc:docMk/>
            <pc:sldMk cId="1704974661" sldId="334"/>
            <ac:spMk id="3" creationId="{95772B76-3EA2-44B4-A80D-77A5132709CC}"/>
          </ac:spMkLst>
        </pc:spChg>
        <pc:spChg chg="mod">
          <ac:chgData name="Johnston, Derek A" userId="e7ec1644-c098-431a-bc11-3447d2f5b984" providerId="ADAL" clId="{95904D24-B8D7-EC49-B72E-EB12BA09F6A6}" dt="2021-04-13T02:36:38.969" v="1189" actId="27636"/>
          <ac:spMkLst>
            <pc:docMk/>
            <pc:sldMk cId="1704974661" sldId="334"/>
            <ac:spMk id="4" creationId="{8023CAA7-5BA2-4C47-955E-7C9C01578979}"/>
          </ac:spMkLst>
        </pc:spChg>
        <pc:spChg chg="add">
          <ac:chgData name="Johnston, Derek A" userId="e7ec1644-c098-431a-bc11-3447d2f5b984" providerId="ADAL" clId="{95904D24-B8D7-EC49-B72E-EB12BA09F6A6}" dt="2021-04-13T02:36:38.880" v="1188" actId="26606"/>
          <ac:spMkLst>
            <pc:docMk/>
            <pc:sldMk cId="1704974661" sldId="334"/>
            <ac:spMk id="10" creationId="{87CC2527-562A-4F69-B487-4371E5B243E7}"/>
          </ac:spMkLst>
        </pc:spChg>
        <pc:picChg chg="add">
          <ac:chgData name="Johnston, Derek A" userId="e7ec1644-c098-431a-bc11-3447d2f5b984" providerId="ADAL" clId="{95904D24-B8D7-EC49-B72E-EB12BA09F6A6}" dt="2021-04-13T02:36:38.880" v="1188" actId="26606"/>
          <ac:picMkLst>
            <pc:docMk/>
            <pc:sldMk cId="1704974661" sldId="334"/>
            <ac:picMk id="6" creationId="{D303D04B-08D1-43C3-B293-F395169E4163}"/>
          </ac:picMkLst>
        </pc:picChg>
        <pc:cxnChg chg="add">
          <ac:chgData name="Johnston, Derek A" userId="e7ec1644-c098-431a-bc11-3447d2f5b984" providerId="ADAL" clId="{95904D24-B8D7-EC49-B72E-EB12BA09F6A6}" dt="2021-04-13T02:36:38.880" v="1188" actId="26606"/>
          <ac:cxnSpMkLst>
            <pc:docMk/>
            <pc:sldMk cId="1704974661" sldId="334"/>
            <ac:cxnSpMk id="12" creationId="{BCDAEC91-5BCE-4B55-9CC0-43EF94CB734B}"/>
          </ac:cxnSpMkLst>
        </pc:cxnChg>
      </pc:sldChg>
      <pc:sldChg chg="addSp modSp new mod">
        <pc:chgData name="Johnston, Derek A" userId="e7ec1644-c098-431a-bc11-3447d2f5b984" providerId="ADAL" clId="{95904D24-B8D7-EC49-B72E-EB12BA09F6A6}" dt="2021-04-13T02:27:50.646" v="724" actId="1076"/>
        <pc:sldMkLst>
          <pc:docMk/>
          <pc:sldMk cId="1403508314" sldId="335"/>
        </pc:sldMkLst>
        <pc:picChg chg="add mod">
          <ac:chgData name="Johnston, Derek A" userId="e7ec1644-c098-431a-bc11-3447d2f5b984" providerId="ADAL" clId="{95904D24-B8D7-EC49-B72E-EB12BA09F6A6}" dt="2021-04-13T02:27:50.646" v="724" actId="1076"/>
          <ac:picMkLst>
            <pc:docMk/>
            <pc:sldMk cId="1403508314" sldId="335"/>
            <ac:picMk id="5" creationId="{091DF42D-ECEF-424C-8553-85626B33F1DA}"/>
          </ac:picMkLst>
        </pc:picChg>
      </pc:sldChg>
      <pc:sldChg chg="addSp modSp new mod">
        <pc:chgData name="Johnston, Derek A" userId="e7ec1644-c098-431a-bc11-3447d2f5b984" providerId="ADAL" clId="{95904D24-B8D7-EC49-B72E-EB12BA09F6A6}" dt="2021-04-13T02:28:22.597" v="729" actId="1076"/>
        <pc:sldMkLst>
          <pc:docMk/>
          <pc:sldMk cId="844519044" sldId="336"/>
        </pc:sldMkLst>
        <pc:picChg chg="add mod">
          <ac:chgData name="Johnston, Derek A" userId="e7ec1644-c098-431a-bc11-3447d2f5b984" providerId="ADAL" clId="{95904D24-B8D7-EC49-B72E-EB12BA09F6A6}" dt="2021-04-13T02:28:22.597" v="729" actId="1076"/>
          <ac:picMkLst>
            <pc:docMk/>
            <pc:sldMk cId="844519044" sldId="336"/>
            <ac:picMk id="5" creationId="{979C1A29-3B5F-324E-AF64-C56AD285BF53}"/>
          </ac:picMkLst>
        </pc:picChg>
      </pc:sldChg>
      <pc:sldChg chg="addSp modSp new mod setBg">
        <pc:chgData name="Johnston, Derek A" userId="e7ec1644-c098-431a-bc11-3447d2f5b984" providerId="ADAL" clId="{95904D24-B8D7-EC49-B72E-EB12BA09F6A6}" dt="2021-04-13T02:28:57" v="734" actId="26606"/>
        <pc:sldMkLst>
          <pc:docMk/>
          <pc:sldMk cId="1647117442" sldId="337"/>
        </pc:sldMkLst>
        <pc:spChg chg="mod">
          <ac:chgData name="Johnston, Derek A" userId="e7ec1644-c098-431a-bc11-3447d2f5b984" providerId="ADAL" clId="{95904D24-B8D7-EC49-B72E-EB12BA09F6A6}" dt="2021-04-13T02:28:57" v="734" actId="26606"/>
          <ac:spMkLst>
            <pc:docMk/>
            <pc:sldMk cId="1647117442" sldId="337"/>
            <ac:spMk id="2" creationId="{B0DEDF88-48B9-044A-B82B-EC9B12B18DF6}"/>
          </ac:spMkLst>
        </pc:spChg>
        <pc:spChg chg="mod">
          <ac:chgData name="Johnston, Derek A" userId="e7ec1644-c098-431a-bc11-3447d2f5b984" providerId="ADAL" clId="{95904D24-B8D7-EC49-B72E-EB12BA09F6A6}" dt="2021-04-13T02:28:57" v="734" actId="26606"/>
          <ac:spMkLst>
            <pc:docMk/>
            <pc:sldMk cId="1647117442" sldId="337"/>
            <ac:spMk id="3" creationId="{ED91E0B7-2F8E-A141-8613-A4D84658B191}"/>
          </ac:spMkLst>
        </pc:spChg>
        <pc:picChg chg="add mod ord">
          <ac:chgData name="Johnston, Derek A" userId="e7ec1644-c098-431a-bc11-3447d2f5b984" providerId="ADAL" clId="{95904D24-B8D7-EC49-B72E-EB12BA09F6A6}" dt="2021-04-13T02:28:57" v="734" actId="26606"/>
          <ac:picMkLst>
            <pc:docMk/>
            <pc:sldMk cId="1647117442" sldId="337"/>
            <ac:picMk id="5" creationId="{5A30B1C5-8154-5642-AE08-0A0252EF8D4F}"/>
          </ac:picMkLst>
        </pc:picChg>
      </pc:sldChg>
      <pc:sldChg chg="addSp modSp new mod setBg">
        <pc:chgData name="Johnston, Derek A" userId="e7ec1644-c098-431a-bc11-3447d2f5b984" providerId="ADAL" clId="{95904D24-B8D7-EC49-B72E-EB12BA09F6A6}" dt="2021-04-13T02:29:47.407" v="739" actId="962"/>
        <pc:sldMkLst>
          <pc:docMk/>
          <pc:sldMk cId="983269800" sldId="338"/>
        </pc:sldMkLst>
        <pc:spChg chg="mod">
          <ac:chgData name="Johnston, Derek A" userId="e7ec1644-c098-431a-bc11-3447d2f5b984" providerId="ADAL" clId="{95904D24-B8D7-EC49-B72E-EB12BA09F6A6}" dt="2021-04-13T02:29:46.941" v="737" actId="26606"/>
          <ac:spMkLst>
            <pc:docMk/>
            <pc:sldMk cId="983269800" sldId="338"/>
            <ac:spMk id="2" creationId="{D604B1D8-A2DF-3E4F-AB72-74CCC966B3F1}"/>
          </ac:spMkLst>
        </pc:spChg>
        <pc:spChg chg="mod">
          <ac:chgData name="Johnston, Derek A" userId="e7ec1644-c098-431a-bc11-3447d2f5b984" providerId="ADAL" clId="{95904D24-B8D7-EC49-B72E-EB12BA09F6A6}" dt="2021-04-13T02:29:46.941" v="737" actId="26606"/>
          <ac:spMkLst>
            <pc:docMk/>
            <pc:sldMk cId="983269800" sldId="338"/>
            <ac:spMk id="3" creationId="{C18DD32C-EB96-4146-B6EB-D401E0837AF9}"/>
          </ac:spMkLst>
        </pc:spChg>
        <pc:picChg chg="add mod ord">
          <ac:chgData name="Johnston, Derek A" userId="e7ec1644-c098-431a-bc11-3447d2f5b984" providerId="ADAL" clId="{95904D24-B8D7-EC49-B72E-EB12BA09F6A6}" dt="2021-04-13T02:29:47.407" v="739" actId="962"/>
          <ac:picMkLst>
            <pc:docMk/>
            <pc:sldMk cId="983269800" sldId="338"/>
            <ac:picMk id="5" creationId="{81A6FAF8-0BFB-4B4E-8460-F0EB4DC873C2}"/>
          </ac:picMkLst>
        </pc:picChg>
      </pc:sldChg>
      <pc:sldChg chg="modSp new mod">
        <pc:chgData name="Johnston, Derek A" userId="e7ec1644-c098-431a-bc11-3447d2f5b984" providerId="ADAL" clId="{95904D24-B8D7-EC49-B72E-EB12BA09F6A6}" dt="2021-04-13T02:31:48.732" v="1086" actId="207"/>
        <pc:sldMkLst>
          <pc:docMk/>
          <pc:sldMk cId="2054775214" sldId="339"/>
        </pc:sldMkLst>
        <pc:spChg chg="mod">
          <ac:chgData name="Johnston, Derek A" userId="e7ec1644-c098-431a-bc11-3447d2f5b984" providerId="ADAL" clId="{95904D24-B8D7-EC49-B72E-EB12BA09F6A6}" dt="2021-04-13T02:29:56.838" v="757" actId="5793"/>
          <ac:spMkLst>
            <pc:docMk/>
            <pc:sldMk cId="2054775214" sldId="339"/>
            <ac:spMk id="2" creationId="{B662DE15-54D8-8E49-AD12-6FA3427DF4C3}"/>
          </ac:spMkLst>
        </pc:spChg>
        <pc:spChg chg="mod">
          <ac:chgData name="Johnston, Derek A" userId="e7ec1644-c098-431a-bc11-3447d2f5b984" providerId="ADAL" clId="{95904D24-B8D7-EC49-B72E-EB12BA09F6A6}" dt="2021-04-13T02:31:48.732" v="1086" actId="207"/>
          <ac:spMkLst>
            <pc:docMk/>
            <pc:sldMk cId="2054775214" sldId="339"/>
            <ac:spMk id="3" creationId="{D7B4F4DA-25AE-D240-8F8B-97DF2E1AEC27}"/>
          </ac:spMkLst>
        </pc:spChg>
      </pc:sldChg>
      <pc:sldChg chg="addSp modSp add mod setBg">
        <pc:chgData name="Johnston, Derek A" userId="e7ec1644-c098-431a-bc11-3447d2f5b984" providerId="ADAL" clId="{95904D24-B8D7-EC49-B72E-EB12BA09F6A6}" dt="2021-04-13T02:37:09.237" v="1220" actId="26606"/>
        <pc:sldMkLst>
          <pc:docMk/>
          <pc:sldMk cId="3682413634" sldId="340"/>
        </pc:sldMkLst>
        <pc:spChg chg="mod">
          <ac:chgData name="Johnston, Derek A" userId="e7ec1644-c098-431a-bc11-3447d2f5b984" providerId="ADAL" clId="{95904D24-B8D7-EC49-B72E-EB12BA09F6A6}" dt="2021-04-13T02:37:09.237" v="1220" actId="26606"/>
          <ac:spMkLst>
            <pc:docMk/>
            <pc:sldMk cId="3682413634" sldId="340"/>
            <ac:spMk id="2" creationId="{BC818E07-FB27-4301-B7C0-A03E79C20B77}"/>
          </ac:spMkLst>
        </pc:spChg>
        <pc:spChg chg="mod">
          <ac:chgData name="Johnston, Derek A" userId="e7ec1644-c098-431a-bc11-3447d2f5b984" providerId="ADAL" clId="{95904D24-B8D7-EC49-B72E-EB12BA09F6A6}" dt="2021-04-13T02:37:09.237" v="1220" actId="26606"/>
          <ac:spMkLst>
            <pc:docMk/>
            <pc:sldMk cId="3682413634" sldId="340"/>
            <ac:spMk id="3" creationId="{95772B76-3EA2-44B4-A80D-77A5132709CC}"/>
          </ac:spMkLst>
        </pc:spChg>
        <pc:spChg chg="mod">
          <ac:chgData name="Johnston, Derek A" userId="e7ec1644-c098-431a-bc11-3447d2f5b984" providerId="ADAL" clId="{95904D24-B8D7-EC49-B72E-EB12BA09F6A6}" dt="2021-04-13T02:37:09.237" v="1220" actId="26606"/>
          <ac:spMkLst>
            <pc:docMk/>
            <pc:sldMk cId="3682413634" sldId="340"/>
            <ac:spMk id="4" creationId="{8023CAA7-5BA2-4C47-955E-7C9C01578979}"/>
          </ac:spMkLst>
        </pc:spChg>
        <pc:spChg chg="add">
          <ac:chgData name="Johnston, Derek A" userId="e7ec1644-c098-431a-bc11-3447d2f5b984" providerId="ADAL" clId="{95904D24-B8D7-EC49-B72E-EB12BA09F6A6}" dt="2021-04-13T02:37:09.237" v="1220" actId="26606"/>
          <ac:spMkLst>
            <pc:docMk/>
            <pc:sldMk cId="3682413634" sldId="340"/>
            <ac:spMk id="11" creationId="{A3363022-C969-41E9-8EB2-E4C94908C1FA}"/>
          </ac:spMkLst>
        </pc:spChg>
        <pc:spChg chg="add">
          <ac:chgData name="Johnston, Derek A" userId="e7ec1644-c098-431a-bc11-3447d2f5b984" providerId="ADAL" clId="{95904D24-B8D7-EC49-B72E-EB12BA09F6A6}" dt="2021-04-13T02:37:09.237" v="1220" actId="26606"/>
          <ac:spMkLst>
            <pc:docMk/>
            <pc:sldMk cId="3682413634" sldId="340"/>
            <ac:spMk id="13" creationId="{8D1AD6B3-BE88-4CEB-BA17-790657CC4729}"/>
          </ac:spMkLst>
        </pc:spChg>
        <pc:grpChg chg="add">
          <ac:chgData name="Johnston, Derek A" userId="e7ec1644-c098-431a-bc11-3447d2f5b984" providerId="ADAL" clId="{95904D24-B8D7-EC49-B72E-EB12BA09F6A6}" dt="2021-04-13T02:37:09.237" v="1220" actId="26606"/>
          <ac:grpSpMkLst>
            <pc:docMk/>
            <pc:sldMk cId="3682413634" sldId="340"/>
            <ac:grpSpMk id="15" creationId="{89D1390B-7E13-4B4F-9CB2-391063412E54}"/>
          </ac:grpSpMkLst>
        </pc:grpChg>
        <pc:picChg chg="add">
          <ac:chgData name="Johnston, Derek A" userId="e7ec1644-c098-431a-bc11-3447d2f5b984" providerId="ADAL" clId="{95904D24-B8D7-EC49-B72E-EB12BA09F6A6}" dt="2021-04-13T02:37:09.237" v="1220" actId="26606"/>
          <ac:picMkLst>
            <pc:docMk/>
            <pc:sldMk cId="3682413634" sldId="340"/>
            <ac:picMk id="8" creationId="{3D668CB3-EFF7-4931-858F-0881D883EB7D}"/>
          </ac:picMkLst>
        </pc:picChg>
      </pc:sldChg>
      <pc:sldChg chg="delSp modSp add mod setBg delDesignElem">
        <pc:chgData name="Johnston, Derek A" userId="e7ec1644-c098-431a-bc11-3447d2f5b984" providerId="ADAL" clId="{95904D24-B8D7-EC49-B72E-EB12BA09F6A6}" dt="2021-04-13T02:35:21.155" v="1110" actId="20577"/>
        <pc:sldMkLst>
          <pc:docMk/>
          <pc:sldMk cId="1213214937" sldId="341"/>
        </pc:sldMkLst>
        <pc:spChg chg="mod">
          <ac:chgData name="Johnston, Derek A" userId="e7ec1644-c098-431a-bc11-3447d2f5b984" providerId="ADAL" clId="{95904D24-B8D7-EC49-B72E-EB12BA09F6A6}" dt="2021-04-13T02:35:21.155" v="1110" actId="20577"/>
          <ac:spMkLst>
            <pc:docMk/>
            <pc:sldMk cId="1213214937" sldId="341"/>
            <ac:spMk id="2" creationId="{E761718B-A8AD-47A2-A9D8-0BC9D9CDAFF8}"/>
          </ac:spMkLst>
        </pc:spChg>
        <pc:spChg chg="del">
          <ac:chgData name="Johnston, Derek A" userId="e7ec1644-c098-431a-bc11-3447d2f5b984" providerId="ADAL" clId="{95904D24-B8D7-EC49-B72E-EB12BA09F6A6}" dt="2021-04-13T02:35:14.041" v="1099"/>
          <ac:spMkLst>
            <pc:docMk/>
            <pc:sldMk cId="1213214937" sldId="341"/>
            <ac:spMk id="11" creationId="{58B7BA18-82AC-4F73-A843-CD22FEA67830}"/>
          </ac:spMkLst>
        </pc:spChg>
        <pc:spChg chg="del">
          <ac:chgData name="Johnston, Derek A" userId="e7ec1644-c098-431a-bc11-3447d2f5b984" providerId="ADAL" clId="{95904D24-B8D7-EC49-B72E-EB12BA09F6A6}" dt="2021-04-13T02:35:14.041" v="1099"/>
          <ac:spMkLst>
            <pc:docMk/>
            <pc:sldMk cId="1213214937" sldId="341"/>
            <ac:spMk id="17" creationId="{79D730AC-06E5-4840-86DF-F67855B1DB35}"/>
          </ac:spMkLst>
        </pc:spChg>
        <pc:grpChg chg="del">
          <ac:chgData name="Johnston, Derek A" userId="e7ec1644-c098-431a-bc11-3447d2f5b984" providerId="ADAL" clId="{95904D24-B8D7-EC49-B72E-EB12BA09F6A6}" dt="2021-04-13T02:35:14.041" v="1099"/>
          <ac:grpSpMkLst>
            <pc:docMk/>
            <pc:sldMk cId="1213214937" sldId="341"/>
            <ac:grpSpMk id="13" creationId="{0A18D471-708A-40E6-B998-65CD717785B2}"/>
          </ac:grpSpMkLst>
        </pc:grpChg>
      </pc:sldChg>
      <pc:sldChg chg="delSp modSp add mod setBg delDesignElem">
        <pc:chgData name="Johnston, Derek A" userId="e7ec1644-c098-431a-bc11-3447d2f5b984" providerId="ADAL" clId="{95904D24-B8D7-EC49-B72E-EB12BA09F6A6}" dt="2021-04-13T02:35:43.430" v="1125" actId="20577"/>
        <pc:sldMkLst>
          <pc:docMk/>
          <pc:sldMk cId="108655757" sldId="342"/>
        </pc:sldMkLst>
        <pc:spChg chg="mod">
          <ac:chgData name="Johnston, Derek A" userId="e7ec1644-c098-431a-bc11-3447d2f5b984" providerId="ADAL" clId="{95904D24-B8D7-EC49-B72E-EB12BA09F6A6}" dt="2021-04-13T02:35:43.430" v="1125" actId="20577"/>
          <ac:spMkLst>
            <pc:docMk/>
            <pc:sldMk cId="108655757" sldId="342"/>
            <ac:spMk id="2" creationId="{E761718B-A8AD-47A2-A9D8-0BC9D9CDAFF8}"/>
          </ac:spMkLst>
        </pc:spChg>
        <pc:spChg chg="del">
          <ac:chgData name="Johnston, Derek A" userId="e7ec1644-c098-431a-bc11-3447d2f5b984" providerId="ADAL" clId="{95904D24-B8D7-EC49-B72E-EB12BA09F6A6}" dt="2021-04-13T02:35:38.562" v="1114"/>
          <ac:spMkLst>
            <pc:docMk/>
            <pc:sldMk cId="108655757" sldId="342"/>
            <ac:spMk id="11" creationId="{58B7BA18-82AC-4F73-A843-CD22FEA67830}"/>
          </ac:spMkLst>
        </pc:spChg>
        <pc:spChg chg="del">
          <ac:chgData name="Johnston, Derek A" userId="e7ec1644-c098-431a-bc11-3447d2f5b984" providerId="ADAL" clId="{95904D24-B8D7-EC49-B72E-EB12BA09F6A6}" dt="2021-04-13T02:35:38.562" v="1114"/>
          <ac:spMkLst>
            <pc:docMk/>
            <pc:sldMk cId="108655757" sldId="342"/>
            <ac:spMk id="17" creationId="{79D730AC-06E5-4840-86DF-F67855B1DB35}"/>
          </ac:spMkLst>
        </pc:spChg>
        <pc:grpChg chg="del">
          <ac:chgData name="Johnston, Derek A" userId="e7ec1644-c098-431a-bc11-3447d2f5b984" providerId="ADAL" clId="{95904D24-B8D7-EC49-B72E-EB12BA09F6A6}" dt="2021-04-13T02:35:38.562" v="1114"/>
          <ac:grpSpMkLst>
            <pc:docMk/>
            <pc:sldMk cId="108655757" sldId="342"/>
            <ac:grpSpMk id="13" creationId="{0A18D471-708A-40E6-B998-65CD717785B2}"/>
          </ac:grpSpMkLst>
        </pc:grpChg>
      </pc:sldChg>
      <pc:sldChg chg="delSp modSp add mod setBg delDesignElem">
        <pc:chgData name="Johnston, Derek A" userId="e7ec1644-c098-431a-bc11-3447d2f5b984" providerId="ADAL" clId="{95904D24-B8D7-EC49-B72E-EB12BA09F6A6}" dt="2021-04-13T02:36:05.002" v="1145" actId="20577"/>
        <pc:sldMkLst>
          <pc:docMk/>
          <pc:sldMk cId="1887225144" sldId="343"/>
        </pc:sldMkLst>
        <pc:spChg chg="mod">
          <ac:chgData name="Johnston, Derek A" userId="e7ec1644-c098-431a-bc11-3447d2f5b984" providerId="ADAL" clId="{95904D24-B8D7-EC49-B72E-EB12BA09F6A6}" dt="2021-04-13T02:36:05.002" v="1145" actId="20577"/>
          <ac:spMkLst>
            <pc:docMk/>
            <pc:sldMk cId="1887225144" sldId="343"/>
            <ac:spMk id="2" creationId="{E761718B-A8AD-47A2-A9D8-0BC9D9CDAFF8}"/>
          </ac:spMkLst>
        </pc:spChg>
        <pc:spChg chg="del">
          <ac:chgData name="Johnston, Derek A" userId="e7ec1644-c098-431a-bc11-3447d2f5b984" providerId="ADAL" clId="{95904D24-B8D7-EC49-B72E-EB12BA09F6A6}" dt="2021-04-13T02:35:59.378" v="1129"/>
          <ac:spMkLst>
            <pc:docMk/>
            <pc:sldMk cId="1887225144" sldId="343"/>
            <ac:spMk id="11" creationId="{58B7BA18-82AC-4F73-A843-CD22FEA67830}"/>
          </ac:spMkLst>
        </pc:spChg>
        <pc:spChg chg="del">
          <ac:chgData name="Johnston, Derek A" userId="e7ec1644-c098-431a-bc11-3447d2f5b984" providerId="ADAL" clId="{95904D24-B8D7-EC49-B72E-EB12BA09F6A6}" dt="2021-04-13T02:35:59.378" v="1129"/>
          <ac:spMkLst>
            <pc:docMk/>
            <pc:sldMk cId="1887225144" sldId="343"/>
            <ac:spMk id="17" creationId="{79D730AC-06E5-4840-86DF-F67855B1DB35}"/>
          </ac:spMkLst>
        </pc:spChg>
        <pc:grpChg chg="del">
          <ac:chgData name="Johnston, Derek A" userId="e7ec1644-c098-431a-bc11-3447d2f5b984" providerId="ADAL" clId="{95904D24-B8D7-EC49-B72E-EB12BA09F6A6}" dt="2021-04-13T02:35:59.378" v="1129"/>
          <ac:grpSpMkLst>
            <pc:docMk/>
            <pc:sldMk cId="1887225144" sldId="343"/>
            <ac:grpSpMk id="13" creationId="{0A18D471-708A-40E6-B998-65CD717785B2}"/>
          </ac:grpSpMkLst>
        </pc:grpChg>
      </pc:sldChg>
      <pc:sldChg chg="delSp modSp add mod setBg delDesignElem">
        <pc:chgData name="Johnston, Derek A" userId="e7ec1644-c098-431a-bc11-3447d2f5b984" providerId="ADAL" clId="{95904D24-B8D7-EC49-B72E-EB12BA09F6A6}" dt="2021-04-13T02:36:29.049" v="1186" actId="20577"/>
        <pc:sldMkLst>
          <pc:docMk/>
          <pc:sldMk cId="3940535640" sldId="344"/>
        </pc:sldMkLst>
        <pc:spChg chg="mod">
          <ac:chgData name="Johnston, Derek A" userId="e7ec1644-c098-431a-bc11-3447d2f5b984" providerId="ADAL" clId="{95904D24-B8D7-EC49-B72E-EB12BA09F6A6}" dt="2021-04-13T02:36:29.049" v="1186" actId="20577"/>
          <ac:spMkLst>
            <pc:docMk/>
            <pc:sldMk cId="3940535640" sldId="344"/>
            <ac:spMk id="2" creationId="{E761718B-A8AD-47A2-A9D8-0BC9D9CDAFF8}"/>
          </ac:spMkLst>
        </pc:spChg>
        <pc:spChg chg="del">
          <ac:chgData name="Johnston, Derek A" userId="e7ec1644-c098-431a-bc11-3447d2f5b984" providerId="ADAL" clId="{95904D24-B8D7-EC49-B72E-EB12BA09F6A6}" dt="2021-04-13T02:36:19.045" v="1149"/>
          <ac:spMkLst>
            <pc:docMk/>
            <pc:sldMk cId="3940535640" sldId="344"/>
            <ac:spMk id="11" creationId="{58B7BA18-82AC-4F73-A843-CD22FEA67830}"/>
          </ac:spMkLst>
        </pc:spChg>
        <pc:spChg chg="del">
          <ac:chgData name="Johnston, Derek A" userId="e7ec1644-c098-431a-bc11-3447d2f5b984" providerId="ADAL" clId="{95904D24-B8D7-EC49-B72E-EB12BA09F6A6}" dt="2021-04-13T02:36:19.045" v="1149"/>
          <ac:spMkLst>
            <pc:docMk/>
            <pc:sldMk cId="3940535640" sldId="344"/>
            <ac:spMk id="17" creationId="{79D730AC-06E5-4840-86DF-F67855B1DB35}"/>
          </ac:spMkLst>
        </pc:spChg>
        <pc:grpChg chg="del">
          <ac:chgData name="Johnston, Derek A" userId="e7ec1644-c098-431a-bc11-3447d2f5b984" providerId="ADAL" clId="{95904D24-B8D7-EC49-B72E-EB12BA09F6A6}" dt="2021-04-13T02:36:19.045" v="1149"/>
          <ac:grpSpMkLst>
            <pc:docMk/>
            <pc:sldMk cId="3940535640" sldId="344"/>
            <ac:grpSpMk id="13" creationId="{0A18D471-708A-40E6-B998-65CD717785B2}"/>
          </ac:grpSpMkLst>
        </pc:grpChg>
      </pc:sldChg>
      <pc:sldChg chg="delSp modSp add mod setBg delDesignElem">
        <pc:chgData name="Johnston, Derek A" userId="e7ec1644-c098-431a-bc11-3447d2f5b984" providerId="ADAL" clId="{95904D24-B8D7-EC49-B72E-EB12BA09F6A6}" dt="2021-04-13T02:36:59.088" v="1218" actId="404"/>
        <pc:sldMkLst>
          <pc:docMk/>
          <pc:sldMk cId="915658856" sldId="345"/>
        </pc:sldMkLst>
        <pc:spChg chg="mod">
          <ac:chgData name="Johnston, Derek A" userId="e7ec1644-c098-431a-bc11-3447d2f5b984" providerId="ADAL" clId="{95904D24-B8D7-EC49-B72E-EB12BA09F6A6}" dt="2021-04-13T02:36:59.088" v="1218" actId="404"/>
          <ac:spMkLst>
            <pc:docMk/>
            <pc:sldMk cId="915658856" sldId="345"/>
            <ac:spMk id="2" creationId="{E761718B-A8AD-47A2-A9D8-0BC9D9CDAFF8}"/>
          </ac:spMkLst>
        </pc:spChg>
        <pc:spChg chg="del">
          <ac:chgData name="Johnston, Derek A" userId="e7ec1644-c098-431a-bc11-3447d2f5b984" providerId="ADAL" clId="{95904D24-B8D7-EC49-B72E-EB12BA09F6A6}" dt="2021-04-13T02:36:42.611" v="1191"/>
          <ac:spMkLst>
            <pc:docMk/>
            <pc:sldMk cId="915658856" sldId="345"/>
            <ac:spMk id="11" creationId="{58B7BA18-82AC-4F73-A843-CD22FEA67830}"/>
          </ac:spMkLst>
        </pc:spChg>
        <pc:spChg chg="del">
          <ac:chgData name="Johnston, Derek A" userId="e7ec1644-c098-431a-bc11-3447d2f5b984" providerId="ADAL" clId="{95904D24-B8D7-EC49-B72E-EB12BA09F6A6}" dt="2021-04-13T02:36:42.611" v="1191"/>
          <ac:spMkLst>
            <pc:docMk/>
            <pc:sldMk cId="915658856" sldId="345"/>
            <ac:spMk id="17" creationId="{79D730AC-06E5-4840-86DF-F67855B1DB35}"/>
          </ac:spMkLst>
        </pc:spChg>
        <pc:grpChg chg="del">
          <ac:chgData name="Johnston, Derek A" userId="e7ec1644-c098-431a-bc11-3447d2f5b984" providerId="ADAL" clId="{95904D24-B8D7-EC49-B72E-EB12BA09F6A6}" dt="2021-04-13T02:36:42.611" v="1191"/>
          <ac:grpSpMkLst>
            <pc:docMk/>
            <pc:sldMk cId="915658856" sldId="345"/>
            <ac:grpSpMk id="13" creationId="{0A18D471-708A-40E6-B998-65CD717785B2}"/>
          </ac:grpSpMkLst>
        </pc:grpChg>
      </pc:sldChg>
      <pc:sldChg chg="delSp modSp add mod setBg delDesignElem">
        <pc:chgData name="Johnston, Derek A" userId="e7ec1644-c098-431a-bc11-3447d2f5b984" providerId="ADAL" clId="{95904D24-B8D7-EC49-B72E-EB12BA09F6A6}" dt="2021-04-13T02:37:25.861" v="1227" actId="20577"/>
        <pc:sldMkLst>
          <pc:docMk/>
          <pc:sldMk cId="2104600663" sldId="346"/>
        </pc:sldMkLst>
        <pc:spChg chg="mod">
          <ac:chgData name="Johnston, Derek A" userId="e7ec1644-c098-431a-bc11-3447d2f5b984" providerId="ADAL" clId="{95904D24-B8D7-EC49-B72E-EB12BA09F6A6}" dt="2021-04-13T02:37:25.861" v="1227" actId="20577"/>
          <ac:spMkLst>
            <pc:docMk/>
            <pc:sldMk cId="2104600663" sldId="346"/>
            <ac:spMk id="2" creationId="{C92A98CF-B245-4F43-AD2E-9BBDE6621B81}"/>
          </ac:spMkLst>
        </pc:spChg>
        <pc:spChg chg="del">
          <ac:chgData name="Johnston, Derek A" userId="e7ec1644-c098-431a-bc11-3447d2f5b984" providerId="ADAL" clId="{95904D24-B8D7-EC49-B72E-EB12BA09F6A6}" dt="2021-04-13T02:37:23.218" v="1222"/>
          <ac:spMkLst>
            <pc:docMk/>
            <pc:sldMk cId="2104600663" sldId="346"/>
            <ac:spMk id="13" creationId="{86C7B4A1-154A-4DF0-AC46-F88D75A2E0FD}"/>
          </ac:spMkLst>
        </pc:spChg>
      </pc:sldChg>
      <pc:sldChg chg="delSp add setBg delDesignElem">
        <pc:chgData name="Johnston, Derek A" userId="e7ec1644-c098-431a-bc11-3447d2f5b984" providerId="ADAL" clId="{95904D24-B8D7-EC49-B72E-EB12BA09F6A6}" dt="2021-04-13T02:37:34.643" v="1230"/>
        <pc:sldMkLst>
          <pc:docMk/>
          <pc:sldMk cId="1346799837" sldId="347"/>
        </pc:sldMkLst>
        <pc:spChg chg="del">
          <ac:chgData name="Johnston, Derek A" userId="e7ec1644-c098-431a-bc11-3447d2f5b984" providerId="ADAL" clId="{95904D24-B8D7-EC49-B72E-EB12BA09F6A6}" dt="2021-04-13T02:37:34.643" v="1230"/>
          <ac:spMkLst>
            <pc:docMk/>
            <pc:sldMk cId="1346799837" sldId="347"/>
            <ac:spMk id="11" creationId="{A3363022-C969-41E9-8EB2-E4C94908C1FA}"/>
          </ac:spMkLst>
        </pc:spChg>
        <pc:spChg chg="del">
          <ac:chgData name="Johnston, Derek A" userId="e7ec1644-c098-431a-bc11-3447d2f5b984" providerId="ADAL" clId="{95904D24-B8D7-EC49-B72E-EB12BA09F6A6}" dt="2021-04-13T02:37:34.643" v="1230"/>
          <ac:spMkLst>
            <pc:docMk/>
            <pc:sldMk cId="1346799837" sldId="347"/>
            <ac:spMk id="13" creationId="{8D1AD6B3-BE88-4CEB-BA17-790657CC4729}"/>
          </ac:spMkLst>
        </pc:spChg>
        <pc:grpChg chg="del">
          <ac:chgData name="Johnston, Derek A" userId="e7ec1644-c098-431a-bc11-3447d2f5b984" providerId="ADAL" clId="{95904D24-B8D7-EC49-B72E-EB12BA09F6A6}" dt="2021-04-13T02:37:34.643" v="1230"/>
          <ac:grpSpMkLst>
            <pc:docMk/>
            <pc:sldMk cId="1346799837" sldId="347"/>
            <ac:grpSpMk id="15" creationId="{89D1390B-7E13-4B4F-9CB2-391063412E54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D75EB6-53F1-48AB-947A-B01C090D60AF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4FF9078-46A6-427D-8EE8-154E91583BAE}">
      <dgm:prSet/>
      <dgm:spPr/>
      <dgm:t>
        <a:bodyPr/>
        <a:lstStyle/>
        <a:p>
          <a:r>
            <a:rPr lang="en-US"/>
            <a:t>Design Specification</a:t>
          </a:r>
        </a:p>
      </dgm:t>
    </dgm:pt>
    <dgm:pt modelId="{8D444074-62A4-4599-901C-C3CBF04DDBD4}" type="parTrans" cxnId="{9F5CB83A-A8BA-49EA-AB5D-E88960BB061E}">
      <dgm:prSet/>
      <dgm:spPr/>
      <dgm:t>
        <a:bodyPr/>
        <a:lstStyle/>
        <a:p>
          <a:endParaRPr lang="en-US"/>
        </a:p>
      </dgm:t>
    </dgm:pt>
    <dgm:pt modelId="{C73FB27D-DBA6-42CB-826D-A2A629A4D32D}" type="sibTrans" cxnId="{9F5CB83A-A8BA-49EA-AB5D-E88960BB061E}">
      <dgm:prSet/>
      <dgm:spPr/>
      <dgm:t>
        <a:bodyPr/>
        <a:lstStyle/>
        <a:p>
          <a:endParaRPr lang="en-US"/>
        </a:p>
      </dgm:t>
    </dgm:pt>
    <dgm:pt modelId="{B1E93D1F-FCB7-4C49-A67E-9D592B70C417}">
      <dgm:prSet/>
      <dgm:spPr/>
      <dgm:t>
        <a:bodyPr/>
        <a:lstStyle/>
        <a:p>
          <a:r>
            <a:rPr lang="en-US"/>
            <a:t>State Graph</a:t>
          </a:r>
        </a:p>
      </dgm:t>
    </dgm:pt>
    <dgm:pt modelId="{FBD28CCB-2614-4887-94D9-305E349411C8}" type="parTrans" cxnId="{120A74EE-6F89-4A76-9427-016F72D555CE}">
      <dgm:prSet/>
      <dgm:spPr/>
      <dgm:t>
        <a:bodyPr/>
        <a:lstStyle/>
        <a:p>
          <a:endParaRPr lang="en-US"/>
        </a:p>
      </dgm:t>
    </dgm:pt>
    <dgm:pt modelId="{BB6B715A-FBC7-4872-AA5B-C515E6837BCD}" type="sibTrans" cxnId="{120A74EE-6F89-4A76-9427-016F72D555CE}">
      <dgm:prSet/>
      <dgm:spPr/>
      <dgm:t>
        <a:bodyPr/>
        <a:lstStyle/>
        <a:p>
          <a:endParaRPr lang="en-US"/>
        </a:p>
      </dgm:t>
    </dgm:pt>
    <dgm:pt modelId="{AD8B2BE2-296A-471D-93F4-D727E4CB7B59}">
      <dgm:prSet/>
      <dgm:spPr/>
      <dgm:t>
        <a:bodyPr/>
        <a:lstStyle/>
        <a:p>
          <a:r>
            <a:rPr lang="en-US"/>
            <a:t>State Table</a:t>
          </a:r>
        </a:p>
      </dgm:t>
    </dgm:pt>
    <dgm:pt modelId="{F8799ACE-9E6A-451E-A03C-9538E9DFA771}" type="parTrans" cxnId="{085FED4C-B959-4537-8386-324577AE4D27}">
      <dgm:prSet/>
      <dgm:spPr/>
      <dgm:t>
        <a:bodyPr/>
        <a:lstStyle/>
        <a:p>
          <a:endParaRPr lang="en-US"/>
        </a:p>
      </dgm:t>
    </dgm:pt>
    <dgm:pt modelId="{5873CA91-D74C-486C-A5E3-E415C63AE3BC}" type="sibTrans" cxnId="{085FED4C-B959-4537-8386-324577AE4D27}">
      <dgm:prSet/>
      <dgm:spPr/>
      <dgm:t>
        <a:bodyPr/>
        <a:lstStyle/>
        <a:p>
          <a:endParaRPr lang="en-US"/>
        </a:p>
      </dgm:t>
    </dgm:pt>
    <dgm:pt modelId="{7927A05E-8FE6-4609-8327-4F38E3FB8C86}">
      <dgm:prSet/>
      <dgm:spPr/>
      <dgm:t>
        <a:bodyPr/>
        <a:lstStyle/>
        <a:p>
          <a:r>
            <a:rPr lang="en-US"/>
            <a:t>Transition Table</a:t>
          </a:r>
        </a:p>
      </dgm:t>
    </dgm:pt>
    <dgm:pt modelId="{37CEC57D-6CD4-4657-AEB1-91BC59BAFFF4}" type="parTrans" cxnId="{00487B50-BD92-452E-B394-86DF69F441F3}">
      <dgm:prSet/>
      <dgm:spPr/>
      <dgm:t>
        <a:bodyPr/>
        <a:lstStyle/>
        <a:p>
          <a:endParaRPr lang="en-US"/>
        </a:p>
      </dgm:t>
    </dgm:pt>
    <dgm:pt modelId="{897C5A82-F2F8-4C72-A548-11C2823EAE92}" type="sibTrans" cxnId="{00487B50-BD92-452E-B394-86DF69F441F3}">
      <dgm:prSet/>
      <dgm:spPr/>
      <dgm:t>
        <a:bodyPr/>
        <a:lstStyle/>
        <a:p>
          <a:endParaRPr lang="en-US"/>
        </a:p>
      </dgm:t>
    </dgm:pt>
    <dgm:pt modelId="{B7B4FAFB-2D37-47C6-A8DD-39E80683E34B}">
      <dgm:prSet/>
      <dgm:spPr/>
      <dgm:t>
        <a:bodyPr/>
        <a:lstStyle/>
        <a:p>
          <a:r>
            <a:rPr lang="en-US"/>
            <a:t>Next-State and Output Equations</a:t>
          </a:r>
        </a:p>
      </dgm:t>
    </dgm:pt>
    <dgm:pt modelId="{E9CF001B-2287-496E-B9BD-20EF5DC3E78F}" type="parTrans" cxnId="{D7F5ECDF-AA15-4D35-8BF8-3B1C7E608402}">
      <dgm:prSet/>
      <dgm:spPr/>
      <dgm:t>
        <a:bodyPr/>
        <a:lstStyle/>
        <a:p>
          <a:endParaRPr lang="en-US"/>
        </a:p>
      </dgm:t>
    </dgm:pt>
    <dgm:pt modelId="{1A77B051-2825-424B-A367-E77CEFF4BA8B}" type="sibTrans" cxnId="{D7F5ECDF-AA15-4D35-8BF8-3B1C7E608402}">
      <dgm:prSet/>
      <dgm:spPr/>
      <dgm:t>
        <a:bodyPr/>
        <a:lstStyle/>
        <a:p>
          <a:endParaRPr lang="en-US"/>
        </a:p>
      </dgm:t>
    </dgm:pt>
    <dgm:pt modelId="{3579F604-D8DF-4B08-8D8E-7DB36DC9C92D}">
      <dgm:prSet/>
      <dgm:spPr/>
      <dgm:t>
        <a:bodyPr/>
        <a:lstStyle/>
        <a:p>
          <a:r>
            <a:rPr lang="en-US"/>
            <a:t>Verilog Implementation</a:t>
          </a:r>
        </a:p>
      </dgm:t>
    </dgm:pt>
    <dgm:pt modelId="{731D9387-30C5-46AE-951B-71EDDD9E53B5}" type="parTrans" cxnId="{7AB62814-1FE4-4BCF-BCA1-A0FEB397688F}">
      <dgm:prSet/>
      <dgm:spPr/>
      <dgm:t>
        <a:bodyPr/>
        <a:lstStyle/>
        <a:p>
          <a:endParaRPr lang="en-US"/>
        </a:p>
      </dgm:t>
    </dgm:pt>
    <dgm:pt modelId="{D8EB82F0-777E-4DB9-8065-C2F8FA19C630}" type="sibTrans" cxnId="{7AB62814-1FE4-4BCF-BCA1-A0FEB397688F}">
      <dgm:prSet/>
      <dgm:spPr/>
      <dgm:t>
        <a:bodyPr/>
        <a:lstStyle/>
        <a:p>
          <a:endParaRPr lang="en-US"/>
        </a:p>
      </dgm:t>
    </dgm:pt>
    <dgm:pt modelId="{9A4D1BF3-68C1-1344-A2E9-24BD531F55AA}" type="pres">
      <dgm:prSet presAssocID="{95D75EB6-53F1-48AB-947A-B01C090D60AF}" presName="vert0" presStyleCnt="0">
        <dgm:presLayoutVars>
          <dgm:dir/>
          <dgm:animOne val="branch"/>
          <dgm:animLvl val="lvl"/>
        </dgm:presLayoutVars>
      </dgm:prSet>
      <dgm:spPr/>
    </dgm:pt>
    <dgm:pt modelId="{C3B89288-864F-0641-8F88-D9D412436780}" type="pres">
      <dgm:prSet presAssocID="{04FF9078-46A6-427D-8EE8-154E91583BAE}" presName="thickLine" presStyleLbl="alignNode1" presStyleIdx="0" presStyleCnt="6"/>
      <dgm:spPr/>
    </dgm:pt>
    <dgm:pt modelId="{E4553070-B082-994B-85C7-3E86E6F41EC9}" type="pres">
      <dgm:prSet presAssocID="{04FF9078-46A6-427D-8EE8-154E91583BAE}" presName="horz1" presStyleCnt="0"/>
      <dgm:spPr/>
    </dgm:pt>
    <dgm:pt modelId="{4F0C9C47-B993-1346-ACB4-AB284D48DA78}" type="pres">
      <dgm:prSet presAssocID="{04FF9078-46A6-427D-8EE8-154E91583BAE}" presName="tx1" presStyleLbl="revTx" presStyleIdx="0" presStyleCnt="6"/>
      <dgm:spPr/>
    </dgm:pt>
    <dgm:pt modelId="{BAF6B9F4-E48A-C442-8369-B56D5682247E}" type="pres">
      <dgm:prSet presAssocID="{04FF9078-46A6-427D-8EE8-154E91583BAE}" presName="vert1" presStyleCnt="0"/>
      <dgm:spPr/>
    </dgm:pt>
    <dgm:pt modelId="{C8E59187-7672-3C41-94ED-0B4A204AF7F5}" type="pres">
      <dgm:prSet presAssocID="{B1E93D1F-FCB7-4C49-A67E-9D592B70C417}" presName="thickLine" presStyleLbl="alignNode1" presStyleIdx="1" presStyleCnt="6"/>
      <dgm:spPr/>
    </dgm:pt>
    <dgm:pt modelId="{EE10CDE6-38D3-004A-9AC5-9AE9EF3E4DBB}" type="pres">
      <dgm:prSet presAssocID="{B1E93D1F-FCB7-4C49-A67E-9D592B70C417}" presName="horz1" presStyleCnt="0"/>
      <dgm:spPr/>
    </dgm:pt>
    <dgm:pt modelId="{B3E53355-DF9E-3748-A7E2-97FC4D27F230}" type="pres">
      <dgm:prSet presAssocID="{B1E93D1F-FCB7-4C49-A67E-9D592B70C417}" presName="tx1" presStyleLbl="revTx" presStyleIdx="1" presStyleCnt="6"/>
      <dgm:spPr/>
    </dgm:pt>
    <dgm:pt modelId="{278F4D56-7964-2B42-89CD-9C30BA1B2081}" type="pres">
      <dgm:prSet presAssocID="{B1E93D1F-FCB7-4C49-A67E-9D592B70C417}" presName="vert1" presStyleCnt="0"/>
      <dgm:spPr/>
    </dgm:pt>
    <dgm:pt modelId="{A6B08A12-BFFE-A441-BB7A-5077000A42FE}" type="pres">
      <dgm:prSet presAssocID="{AD8B2BE2-296A-471D-93F4-D727E4CB7B59}" presName="thickLine" presStyleLbl="alignNode1" presStyleIdx="2" presStyleCnt="6"/>
      <dgm:spPr/>
    </dgm:pt>
    <dgm:pt modelId="{AC9FE753-7D73-6C43-A708-90DBB0389CE5}" type="pres">
      <dgm:prSet presAssocID="{AD8B2BE2-296A-471D-93F4-D727E4CB7B59}" presName="horz1" presStyleCnt="0"/>
      <dgm:spPr/>
    </dgm:pt>
    <dgm:pt modelId="{6FFC7C2C-0107-E74B-9823-888C4BB0E765}" type="pres">
      <dgm:prSet presAssocID="{AD8B2BE2-296A-471D-93F4-D727E4CB7B59}" presName="tx1" presStyleLbl="revTx" presStyleIdx="2" presStyleCnt="6"/>
      <dgm:spPr/>
    </dgm:pt>
    <dgm:pt modelId="{2B4E149B-4D81-134F-9F45-CBDDF770A886}" type="pres">
      <dgm:prSet presAssocID="{AD8B2BE2-296A-471D-93F4-D727E4CB7B59}" presName="vert1" presStyleCnt="0"/>
      <dgm:spPr/>
    </dgm:pt>
    <dgm:pt modelId="{E81C07CA-33CA-D843-832B-E86E03BA7AAE}" type="pres">
      <dgm:prSet presAssocID="{7927A05E-8FE6-4609-8327-4F38E3FB8C86}" presName="thickLine" presStyleLbl="alignNode1" presStyleIdx="3" presStyleCnt="6"/>
      <dgm:spPr/>
    </dgm:pt>
    <dgm:pt modelId="{7C029100-AEA5-7749-A1E6-D305393F34AF}" type="pres">
      <dgm:prSet presAssocID="{7927A05E-8FE6-4609-8327-4F38E3FB8C86}" presName="horz1" presStyleCnt="0"/>
      <dgm:spPr/>
    </dgm:pt>
    <dgm:pt modelId="{742494C0-F962-7248-A1D5-5FA5BBC381B6}" type="pres">
      <dgm:prSet presAssocID="{7927A05E-8FE6-4609-8327-4F38E3FB8C86}" presName="tx1" presStyleLbl="revTx" presStyleIdx="3" presStyleCnt="6"/>
      <dgm:spPr/>
    </dgm:pt>
    <dgm:pt modelId="{089ECFDD-B8EF-DC4B-B8BD-0713F99EC283}" type="pres">
      <dgm:prSet presAssocID="{7927A05E-8FE6-4609-8327-4F38E3FB8C86}" presName="vert1" presStyleCnt="0"/>
      <dgm:spPr/>
    </dgm:pt>
    <dgm:pt modelId="{F3E354EF-135B-9B44-A676-A8766BD0C627}" type="pres">
      <dgm:prSet presAssocID="{B7B4FAFB-2D37-47C6-A8DD-39E80683E34B}" presName="thickLine" presStyleLbl="alignNode1" presStyleIdx="4" presStyleCnt="6"/>
      <dgm:spPr/>
    </dgm:pt>
    <dgm:pt modelId="{6F4FBD17-132C-AB4F-9105-E984F2A31625}" type="pres">
      <dgm:prSet presAssocID="{B7B4FAFB-2D37-47C6-A8DD-39E80683E34B}" presName="horz1" presStyleCnt="0"/>
      <dgm:spPr/>
    </dgm:pt>
    <dgm:pt modelId="{6DDE7F75-0C80-A547-9502-4CBD301336AE}" type="pres">
      <dgm:prSet presAssocID="{B7B4FAFB-2D37-47C6-A8DD-39E80683E34B}" presName="tx1" presStyleLbl="revTx" presStyleIdx="4" presStyleCnt="6"/>
      <dgm:spPr/>
    </dgm:pt>
    <dgm:pt modelId="{4AA7DBE2-1A27-F544-8392-D8B3C104FEED}" type="pres">
      <dgm:prSet presAssocID="{B7B4FAFB-2D37-47C6-A8DD-39E80683E34B}" presName="vert1" presStyleCnt="0"/>
      <dgm:spPr/>
    </dgm:pt>
    <dgm:pt modelId="{53038C4D-BD1D-5E4C-9D23-7BA6B7C3D23A}" type="pres">
      <dgm:prSet presAssocID="{3579F604-D8DF-4B08-8D8E-7DB36DC9C92D}" presName="thickLine" presStyleLbl="alignNode1" presStyleIdx="5" presStyleCnt="6"/>
      <dgm:spPr/>
    </dgm:pt>
    <dgm:pt modelId="{7C781BF7-FF91-E045-9631-963FEBE1E1D3}" type="pres">
      <dgm:prSet presAssocID="{3579F604-D8DF-4B08-8D8E-7DB36DC9C92D}" presName="horz1" presStyleCnt="0"/>
      <dgm:spPr/>
    </dgm:pt>
    <dgm:pt modelId="{0DC39698-3212-B045-B6D4-0FA38095D9A3}" type="pres">
      <dgm:prSet presAssocID="{3579F604-D8DF-4B08-8D8E-7DB36DC9C92D}" presName="tx1" presStyleLbl="revTx" presStyleIdx="5" presStyleCnt="6"/>
      <dgm:spPr/>
    </dgm:pt>
    <dgm:pt modelId="{C463979B-0A03-6D4B-A42A-8DC94A07DD2D}" type="pres">
      <dgm:prSet presAssocID="{3579F604-D8DF-4B08-8D8E-7DB36DC9C92D}" presName="vert1" presStyleCnt="0"/>
      <dgm:spPr/>
    </dgm:pt>
  </dgm:ptLst>
  <dgm:cxnLst>
    <dgm:cxn modelId="{B8401600-8CA6-AC47-823F-C935C9FD7819}" type="presOf" srcId="{AD8B2BE2-296A-471D-93F4-D727E4CB7B59}" destId="{6FFC7C2C-0107-E74B-9823-888C4BB0E765}" srcOrd="0" destOrd="0" presId="urn:microsoft.com/office/officeart/2008/layout/LinedList"/>
    <dgm:cxn modelId="{7AB62814-1FE4-4BCF-BCA1-A0FEB397688F}" srcId="{95D75EB6-53F1-48AB-947A-B01C090D60AF}" destId="{3579F604-D8DF-4B08-8D8E-7DB36DC9C92D}" srcOrd="5" destOrd="0" parTransId="{731D9387-30C5-46AE-951B-71EDDD9E53B5}" sibTransId="{D8EB82F0-777E-4DB9-8065-C2F8FA19C630}"/>
    <dgm:cxn modelId="{BB24942E-51EA-F94D-9602-1BEE851FF0F9}" type="presOf" srcId="{B1E93D1F-FCB7-4C49-A67E-9D592B70C417}" destId="{B3E53355-DF9E-3748-A7E2-97FC4D27F230}" srcOrd="0" destOrd="0" presId="urn:microsoft.com/office/officeart/2008/layout/LinedList"/>
    <dgm:cxn modelId="{9F5CB83A-A8BA-49EA-AB5D-E88960BB061E}" srcId="{95D75EB6-53F1-48AB-947A-B01C090D60AF}" destId="{04FF9078-46A6-427D-8EE8-154E91583BAE}" srcOrd="0" destOrd="0" parTransId="{8D444074-62A4-4599-901C-C3CBF04DDBD4}" sibTransId="{C73FB27D-DBA6-42CB-826D-A2A629A4D32D}"/>
    <dgm:cxn modelId="{085FED4C-B959-4537-8386-324577AE4D27}" srcId="{95D75EB6-53F1-48AB-947A-B01C090D60AF}" destId="{AD8B2BE2-296A-471D-93F4-D727E4CB7B59}" srcOrd="2" destOrd="0" parTransId="{F8799ACE-9E6A-451E-A03C-9538E9DFA771}" sibTransId="{5873CA91-D74C-486C-A5E3-E415C63AE3BC}"/>
    <dgm:cxn modelId="{00487B50-BD92-452E-B394-86DF69F441F3}" srcId="{95D75EB6-53F1-48AB-947A-B01C090D60AF}" destId="{7927A05E-8FE6-4609-8327-4F38E3FB8C86}" srcOrd="3" destOrd="0" parTransId="{37CEC57D-6CD4-4657-AEB1-91BC59BAFFF4}" sibTransId="{897C5A82-F2F8-4C72-A548-11C2823EAE92}"/>
    <dgm:cxn modelId="{A4AB8672-346C-154D-BC41-3DE2D4EAC2A4}" type="presOf" srcId="{95D75EB6-53F1-48AB-947A-B01C090D60AF}" destId="{9A4D1BF3-68C1-1344-A2E9-24BD531F55AA}" srcOrd="0" destOrd="0" presId="urn:microsoft.com/office/officeart/2008/layout/LinedList"/>
    <dgm:cxn modelId="{521A78A2-8C93-B440-9A61-57B3878654DA}" type="presOf" srcId="{7927A05E-8FE6-4609-8327-4F38E3FB8C86}" destId="{742494C0-F962-7248-A1D5-5FA5BBC381B6}" srcOrd="0" destOrd="0" presId="urn:microsoft.com/office/officeart/2008/layout/LinedList"/>
    <dgm:cxn modelId="{D535A9B8-5B96-8F48-B2B9-28367684EB63}" type="presOf" srcId="{3579F604-D8DF-4B08-8D8E-7DB36DC9C92D}" destId="{0DC39698-3212-B045-B6D4-0FA38095D9A3}" srcOrd="0" destOrd="0" presId="urn:microsoft.com/office/officeart/2008/layout/LinedList"/>
    <dgm:cxn modelId="{7A47F2C7-A861-8641-99C0-AA75DF75A3FD}" type="presOf" srcId="{B7B4FAFB-2D37-47C6-A8DD-39E80683E34B}" destId="{6DDE7F75-0C80-A547-9502-4CBD301336AE}" srcOrd="0" destOrd="0" presId="urn:microsoft.com/office/officeart/2008/layout/LinedList"/>
    <dgm:cxn modelId="{D7F5ECDF-AA15-4D35-8BF8-3B1C7E608402}" srcId="{95D75EB6-53F1-48AB-947A-B01C090D60AF}" destId="{B7B4FAFB-2D37-47C6-A8DD-39E80683E34B}" srcOrd="4" destOrd="0" parTransId="{E9CF001B-2287-496E-B9BD-20EF5DC3E78F}" sibTransId="{1A77B051-2825-424B-A367-E77CEFF4BA8B}"/>
    <dgm:cxn modelId="{236371E4-9A8C-1443-835B-EE2B3F4CB2B4}" type="presOf" srcId="{04FF9078-46A6-427D-8EE8-154E91583BAE}" destId="{4F0C9C47-B993-1346-ACB4-AB284D48DA78}" srcOrd="0" destOrd="0" presId="urn:microsoft.com/office/officeart/2008/layout/LinedList"/>
    <dgm:cxn modelId="{120A74EE-6F89-4A76-9427-016F72D555CE}" srcId="{95D75EB6-53F1-48AB-947A-B01C090D60AF}" destId="{B1E93D1F-FCB7-4C49-A67E-9D592B70C417}" srcOrd="1" destOrd="0" parTransId="{FBD28CCB-2614-4887-94D9-305E349411C8}" sibTransId="{BB6B715A-FBC7-4872-AA5B-C515E6837BCD}"/>
    <dgm:cxn modelId="{1F1D447A-4411-C24A-8B54-BB93228CE093}" type="presParOf" srcId="{9A4D1BF3-68C1-1344-A2E9-24BD531F55AA}" destId="{C3B89288-864F-0641-8F88-D9D412436780}" srcOrd="0" destOrd="0" presId="urn:microsoft.com/office/officeart/2008/layout/LinedList"/>
    <dgm:cxn modelId="{4653D998-FF45-4041-B9D3-8674A1CC349F}" type="presParOf" srcId="{9A4D1BF3-68C1-1344-A2E9-24BD531F55AA}" destId="{E4553070-B082-994B-85C7-3E86E6F41EC9}" srcOrd="1" destOrd="0" presId="urn:microsoft.com/office/officeart/2008/layout/LinedList"/>
    <dgm:cxn modelId="{AF5F0F8B-3225-6247-AB94-07E188E525CC}" type="presParOf" srcId="{E4553070-B082-994B-85C7-3E86E6F41EC9}" destId="{4F0C9C47-B993-1346-ACB4-AB284D48DA78}" srcOrd="0" destOrd="0" presId="urn:microsoft.com/office/officeart/2008/layout/LinedList"/>
    <dgm:cxn modelId="{D2EF7E83-6931-3640-9B75-6C29317A3437}" type="presParOf" srcId="{E4553070-B082-994B-85C7-3E86E6F41EC9}" destId="{BAF6B9F4-E48A-C442-8369-B56D5682247E}" srcOrd="1" destOrd="0" presId="urn:microsoft.com/office/officeart/2008/layout/LinedList"/>
    <dgm:cxn modelId="{69187B25-8C32-DD41-86B8-FBAC0DAB86FB}" type="presParOf" srcId="{9A4D1BF3-68C1-1344-A2E9-24BD531F55AA}" destId="{C8E59187-7672-3C41-94ED-0B4A204AF7F5}" srcOrd="2" destOrd="0" presId="urn:microsoft.com/office/officeart/2008/layout/LinedList"/>
    <dgm:cxn modelId="{9A0FCB48-5851-6649-A5AF-6991B337C207}" type="presParOf" srcId="{9A4D1BF3-68C1-1344-A2E9-24BD531F55AA}" destId="{EE10CDE6-38D3-004A-9AC5-9AE9EF3E4DBB}" srcOrd="3" destOrd="0" presId="urn:microsoft.com/office/officeart/2008/layout/LinedList"/>
    <dgm:cxn modelId="{063BE9DD-15D1-6F47-AB9E-D51D60485F23}" type="presParOf" srcId="{EE10CDE6-38D3-004A-9AC5-9AE9EF3E4DBB}" destId="{B3E53355-DF9E-3748-A7E2-97FC4D27F230}" srcOrd="0" destOrd="0" presId="urn:microsoft.com/office/officeart/2008/layout/LinedList"/>
    <dgm:cxn modelId="{BD077987-31D2-354D-A2D6-111D8F6A69E5}" type="presParOf" srcId="{EE10CDE6-38D3-004A-9AC5-9AE9EF3E4DBB}" destId="{278F4D56-7964-2B42-89CD-9C30BA1B2081}" srcOrd="1" destOrd="0" presId="urn:microsoft.com/office/officeart/2008/layout/LinedList"/>
    <dgm:cxn modelId="{0DB542FD-E177-D749-AB9B-51B6A2174B26}" type="presParOf" srcId="{9A4D1BF3-68C1-1344-A2E9-24BD531F55AA}" destId="{A6B08A12-BFFE-A441-BB7A-5077000A42FE}" srcOrd="4" destOrd="0" presId="urn:microsoft.com/office/officeart/2008/layout/LinedList"/>
    <dgm:cxn modelId="{9D9352E0-F847-EC45-8E6E-102A44EE6591}" type="presParOf" srcId="{9A4D1BF3-68C1-1344-A2E9-24BD531F55AA}" destId="{AC9FE753-7D73-6C43-A708-90DBB0389CE5}" srcOrd="5" destOrd="0" presId="urn:microsoft.com/office/officeart/2008/layout/LinedList"/>
    <dgm:cxn modelId="{513AB510-9E22-FD49-943B-B72C6201A9E3}" type="presParOf" srcId="{AC9FE753-7D73-6C43-A708-90DBB0389CE5}" destId="{6FFC7C2C-0107-E74B-9823-888C4BB0E765}" srcOrd="0" destOrd="0" presId="urn:microsoft.com/office/officeart/2008/layout/LinedList"/>
    <dgm:cxn modelId="{82308351-5993-A548-A29E-F2CDE498510F}" type="presParOf" srcId="{AC9FE753-7D73-6C43-A708-90DBB0389CE5}" destId="{2B4E149B-4D81-134F-9F45-CBDDF770A886}" srcOrd="1" destOrd="0" presId="urn:microsoft.com/office/officeart/2008/layout/LinedList"/>
    <dgm:cxn modelId="{294D11FA-6CAB-5D4A-82D3-F2D6F0E0C306}" type="presParOf" srcId="{9A4D1BF3-68C1-1344-A2E9-24BD531F55AA}" destId="{E81C07CA-33CA-D843-832B-E86E03BA7AAE}" srcOrd="6" destOrd="0" presId="urn:microsoft.com/office/officeart/2008/layout/LinedList"/>
    <dgm:cxn modelId="{F17CA553-40C5-3042-B7B9-882AF1FE08C4}" type="presParOf" srcId="{9A4D1BF3-68C1-1344-A2E9-24BD531F55AA}" destId="{7C029100-AEA5-7749-A1E6-D305393F34AF}" srcOrd="7" destOrd="0" presId="urn:microsoft.com/office/officeart/2008/layout/LinedList"/>
    <dgm:cxn modelId="{48CAD95A-B68F-DB45-A91A-AF79E437E54E}" type="presParOf" srcId="{7C029100-AEA5-7749-A1E6-D305393F34AF}" destId="{742494C0-F962-7248-A1D5-5FA5BBC381B6}" srcOrd="0" destOrd="0" presId="urn:microsoft.com/office/officeart/2008/layout/LinedList"/>
    <dgm:cxn modelId="{94255CE5-94B7-DA4C-98F0-383E84C332BF}" type="presParOf" srcId="{7C029100-AEA5-7749-A1E6-D305393F34AF}" destId="{089ECFDD-B8EF-DC4B-B8BD-0713F99EC283}" srcOrd="1" destOrd="0" presId="urn:microsoft.com/office/officeart/2008/layout/LinedList"/>
    <dgm:cxn modelId="{5DD3E887-43C9-C34B-9FAD-D99CF1BA1F3B}" type="presParOf" srcId="{9A4D1BF3-68C1-1344-A2E9-24BD531F55AA}" destId="{F3E354EF-135B-9B44-A676-A8766BD0C627}" srcOrd="8" destOrd="0" presId="urn:microsoft.com/office/officeart/2008/layout/LinedList"/>
    <dgm:cxn modelId="{9A936255-5C7A-7144-B4DC-3AB5ACBD87AC}" type="presParOf" srcId="{9A4D1BF3-68C1-1344-A2E9-24BD531F55AA}" destId="{6F4FBD17-132C-AB4F-9105-E984F2A31625}" srcOrd="9" destOrd="0" presId="urn:microsoft.com/office/officeart/2008/layout/LinedList"/>
    <dgm:cxn modelId="{A5319C80-364A-A047-A688-5537D8832AEA}" type="presParOf" srcId="{6F4FBD17-132C-AB4F-9105-E984F2A31625}" destId="{6DDE7F75-0C80-A547-9502-4CBD301336AE}" srcOrd="0" destOrd="0" presId="urn:microsoft.com/office/officeart/2008/layout/LinedList"/>
    <dgm:cxn modelId="{1D77C691-C9DA-FA45-8DE7-74E36DEF9439}" type="presParOf" srcId="{6F4FBD17-132C-AB4F-9105-E984F2A31625}" destId="{4AA7DBE2-1A27-F544-8392-D8B3C104FEED}" srcOrd="1" destOrd="0" presId="urn:microsoft.com/office/officeart/2008/layout/LinedList"/>
    <dgm:cxn modelId="{ACA82604-0A77-0C4E-A8E9-2C386D34004E}" type="presParOf" srcId="{9A4D1BF3-68C1-1344-A2E9-24BD531F55AA}" destId="{53038C4D-BD1D-5E4C-9D23-7BA6B7C3D23A}" srcOrd="10" destOrd="0" presId="urn:microsoft.com/office/officeart/2008/layout/LinedList"/>
    <dgm:cxn modelId="{642C6FA9-8CEE-B545-9790-17315142F108}" type="presParOf" srcId="{9A4D1BF3-68C1-1344-A2E9-24BD531F55AA}" destId="{7C781BF7-FF91-E045-9631-963FEBE1E1D3}" srcOrd="11" destOrd="0" presId="urn:microsoft.com/office/officeart/2008/layout/LinedList"/>
    <dgm:cxn modelId="{D536717B-F7C5-6E4E-8BF0-E8140D891921}" type="presParOf" srcId="{7C781BF7-FF91-E045-9631-963FEBE1E1D3}" destId="{0DC39698-3212-B045-B6D4-0FA38095D9A3}" srcOrd="0" destOrd="0" presId="urn:microsoft.com/office/officeart/2008/layout/LinedList"/>
    <dgm:cxn modelId="{CBC614A2-4CAA-0C4F-89A0-27DA745E4FB2}" type="presParOf" srcId="{7C781BF7-FF91-E045-9631-963FEBE1E1D3}" destId="{C463979B-0A03-6D4B-A42A-8DC94A07DD2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D75EB6-53F1-48AB-947A-B01C090D60AF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4FF9078-46A6-427D-8EE8-154E91583BAE}">
      <dgm:prSet/>
      <dgm:spPr/>
      <dgm:t>
        <a:bodyPr/>
        <a:lstStyle/>
        <a:p>
          <a:r>
            <a:rPr lang="en-US"/>
            <a:t>Design Specification</a:t>
          </a:r>
        </a:p>
      </dgm:t>
    </dgm:pt>
    <dgm:pt modelId="{8D444074-62A4-4599-901C-C3CBF04DDBD4}" type="parTrans" cxnId="{9F5CB83A-A8BA-49EA-AB5D-E88960BB061E}">
      <dgm:prSet/>
      <dgm:spPr/>
      <dgm:t>
        <a:bodyPr/>
        <a:lstStyle/>
        <a:p>
          <a:endParaRPr lang="en-US"/>
        </a:p>
      </dgm:t>
    </dgm:pt>
    <dgm:pt modelId="{C73FB27D-DBA6-42CB-826D-A2A629A4D32D}" type="sibTrans" cxnId="{9F5CB83A-A8BA-49EA-AB5D-E88960BB061E}">
      <dgm:prSet/>
      <dgm:spPr/>
      <dgm:t>
        <a:bodyPr/>
        <a:lstStyle/>
        <a:p>
          <a:endParaRPr lang="en-US"/>
        </a:p>
      </dgm:t>
    </dgm:pt>
    <dgm:pt modelId="{B1E93D1F-FCB7-4C49-A67E-9D592B70C417}">
      <dgm:prSet/>
      <dgm:spPr/>
      <dgm:t>
        <a:bodyPr/>
        <a:lstStyle/>
        <a:p>
          <a:r>
            <a:rPr lang="en-US"/>
            <a:t>State Graph</a:t>
          </a:r>
        </a:p>
      </dgm:t>
    </dgm:pt>
    <dgm:pt modelId="{FBD28CCB-2614-4887-94D9-305E349411C8}" type="parTrans" cxnId="{120A74EE-6F89-4A76-9427-016F72D555CE}">
      <dgm:prSet/>
      <dgm:spPr/>
      <dgm:t>
        <a:bodyPr/>
        <a:lstStyle/>
        <a:p>
          <a:endParaRPr lang="en-US"/>
        </a:p>
      </dgm:t>
    </dgm:pt>
    <dgm:pt modelId="{BB6B715A-FBC7-4872-AA5B-C515E6837BCD}" type="sibTrans" cxnId="{120A74EE-6F89-4A76-9427-016F72D555CE}">
      <dgm:prSet/>
      <dgm:spPr/>
      <dgm:t>
        <a:bodyPr/>
        <a:lstStyle/>
        <a:p>
          <a:endParaRPr lang="en-US"/>
        </a:p>
      </dgm:t>
    </dgm:pt>
    <dgm:pt modelId="{AD8B2BE2-296A-471D-93F4-D727E4CB7B59}">
      <dgm:prSet/>
      <dgm:spPr/>
      <dgm:t>
        <a:bodyPr/>
        <a:lstStyle/>
        <a:p>
          <a:r>
            <a:rPr lang="en-US"/>
            <a:t>State Table</a:t>
          </a:r>
        </a:p>
      </dgm:t>
    </dgm:pt>
    <dgm:pt modelId="{F8799ACE-9E6A-451E-A03C-9538E9DFA771}" type="parTrans" cxnId="{085FED4C-B959-4537-8386-324577AE4D27}">
      <dgm:prSet/>
      <dgm:spPr/>
      <dgm:t>
        <a:bodyPr/>
        <a:lstStyle/>
        <a:p>
          <a:endParaRPr lang="en-US"/>
        </a:p>
      </dgm:t>
    </dgm:pt>
    <dgm:pt modelId="{5873CA91-D74C-486C-A5E3-E415C63AE3BC}" type="sibTrans" cxnId="{085FED4C-B959-4537-8386-324577AE4D27}">
      <dgm:prSet/>
      <dgm:spPr/>
      <dgm:t>
        <a:bodyPr/>
        <a:lstStyle/>
        <a:p>
          <a:endParaRPr lang="en-US"/>
        </a:p>
      </dgm:t>
    </dgm:pt>
    <dgm:pt modelId="{7927A05E-8FE6-4609-8327-4F38E3FB8C86}">
      <dgm:prSet/>
      <dgm:spPr/>
      <dgm:t>
        <a:bodyPr/>
        <a:lstStyle/>
        <a:p>
          <a:r>
            <a:rPr lang="en-US"/>
            <a:t>Transition Table</a:t>
          </a:r>
        </a:p>
      </dgm:t>
    </dgm:pt>
    <dgm:pt modelId="{37CEC57D-6CD4-4657-AEB1-91BC59BAFFF4}" type="parTrans" cxnId="{00487B50-BD92-452E-B394-86DF69F441F3}">
      <dgm:prSet/>
      <dgm:spPr/>
      <dgm:t>
        <a:bodyPr/>
        <a:lstStyle/>
        <a:p>
          <a:endParaRPr lang="en-US"/>
        </a:p>
      </dgm:t>
    </dgm:pt>
    <dgm:pt modelId="{897C5A82-F2F8-4C72-A548-11C2823EAE92}" type="sibTrans" cxnId="{00487B50-BD92-452E-B394-86DF69F441F3}">
      <dgm:prSet/>
      <dgm:spPr/>
      <dgm:t>
        <a:bodyPr/>
        <a:lstStyle/>
        <a:p>
          <a:endParaRPr lang="en-US"/>
        </a:p>
      </dgm:t>
    </dgm:pt>
    <dgm:pt modelId="{B7B4FAFB-2D37-47C6-A8DD-39E80683E34B}">
      <dgm:prSet/>
      <dgm:spPr/>
      <dgm:t>
        <a:bodyPr/>
        <a:lstStyle/>
        <a:p>
          <a:r>
            <a:rPr lang="en-US"/>
            <a:t>Next-State and Output Equations</a:t>
          </a:r>
        </a:p>
      </dgm:t>
    </dgm:pt>
    <dgm:pt modelId="{E9CF001B-2287-496E-B9BD-20EF5DC3E78F}" type="parTrans" cxnId="{D7F5ECDF-AA15-4D35-8BF8-3B1C7E608402}">
      <dgm:prSet/>
      <dgm:spPr/>
      <dgm:t>
        <a:bodyPr/>
        <a:lstStyle/>
        <a:p>
          <a:endParaRPr lang="en-US"/>
        </a:p>
      </dgm:t>
    </dgm:pt>
    <dgm:pt modelId="{1A77B051-2825-424B-A367-E77CEFF4BA8B}" type="sibTrans" cxnId="{D7F5ECDF-AA15-4D35-8BF8-3B1C7E608402}">
      <dgm:prSet/>
      <dgm:spPr/>
      <dgm:t>
        <a:bodyPr/>
        <a:lstStyle/>
        <a:p>
          <a:endParaRPr lang="en-US"/>
        </a:p>
      </dgm:t>
    </dgm:pt>
    <dgm:pt modelId="{3579F604-D8DF-4B08-8D8E-7DB36DC9C92D}">
      <dgm:prSet/>
      <dgm:spPr/>
      <dgm:t>
        <a:bodyPr/>
        <a:lstStyle/>
        <a:p>
          <a:r>
            <a:rPr lang="en-US"/>
            <a:t>Verilog Implementation</a:t>
          </a:r>
        </a:p>
      </dgm:t>
    </dgm:pt>
    <dgm:pt modelId="{731D9387-30C5-46AE-951B-71EDDD9E53B5}" type="parTrans" cxnId="{7AB62814-1FE4-4BCF-BCA1-A0FEB397688F}">
      <dgm:prSet/>
      <dgm:spPr/>
      <dgm:t>
        <a:bodyPr/>
        <a:lstStyle/>
        <a:p>
          <a:endParaRPr lang="en-US"/>
        </a:p>
      </dgm:t>
    </dgm:pt>
    <dgm:pt modelId="{D8EB82F0-777E-4DB9-8065-C2F8FA19C630}" type="sibTrans" cxnId="{7AB62814-1FE4-4BCF-BCA1-A0FEB397688F}">
      <dgm:prSet/>
      <dgm:spPr/>
      <dgm:t>
        <a:bodyPr/>
        <a:lstStyle/>
        <a:p>
          <a:endParaRPr lang="en-US"/>
        </a:p>
      </dgm:t>
    </dgm:pt>
    <dgm:pt modelId="{9A4D1BF3-68C1-1344-A2E9-24BD531F55AA}" type="pres">
      <dgm:prSet presAssocID="{95D75EB6-53F1-48AB-947A-B01C090D60AF}" presName="vert0" presStyleCnt="0">
        <dgm:presLayoutVars>
          <dgm:dir/>
          <dgm:animOne val="branch"/>
          <dgm:animLvl val="lvl"/>
        </dgm:presLayoutVars>
      </dgm:prSet>
      <dgm:spPr/>
    </dgm:pt>
    <dgm:pt modelId="{C3B89288-864F-0641-8F88-D9D412436780}" type="pres">
      <dgm:prSet presAssocID="{04FF9078-46A6-427D-8EE8-154E91583BAE}" presName="thickLine" presStyleLbl="alignNode1" presStyleIdx="0" presStyleCnt="6"/>
      <dgm:spPr/>
    </dgm:pt>
    <dgm:pt modelId="{E4553070-B082-994B-85C7-3E86E6F41EC9}" type="pres">
      <dgm:prSet presAssocID="{04FF9078-46A6-427D-8EE8-154E91583BAE}" presName="horz1" presStyleCnt="0"/>
      <dgm:spPr/>
    </dgm:pt>
    <dgm:pt modelId="{4F0C9C47-B993-1346-ACB4-AB284D48DA78}" type="pres">
      <dgm:prSet presAssocID="{04FF9078-46A6-427D-8EE8-154E91583BAE}" presName="tx1" presStyleLbl="revTx" presStyleIdx="0" presStyleCnt="6"/>
      <dgm:spPr/>
    </dgm:pt>
    <dgm:pt modelId="{BAF6B9F4-E48A-C442-8369-B56D5682247E}" type="pres">
      <dgm:prSet presAssocID="{04FF9078-46A6-427D-8EE8-154E91583BAE}" presName="vert1" presStyleCnt="0"/>
      <dgm:spPr/>
    </dgm:pt>
    <dgm:pt modelId="{C8E59187-7672-3C41-94ED-0B4A204AF7F5}" type="pres">
      <dgm:prSet presAssocID="{B1E93D1F-FCB7-4C49-A67E-9D592B70C417}" presName="thickLine" presStyleLbl="alignNode1" presStyleIdx="1" presStyleCnt="6"/>
      <dgm:spPr/>
    </dgm:pt>
    <dgm:pt modelId="{EE10CDE6-38D3-004A-9AC5-9AE9EF3E4DBB}" type="pres">
      <dgm:prSet presAssocID="{B1E93D1F-FCB7-4C49-A67E-9D592B70C417}" presName="horz1" presStyleCnt="0"/>
      <dgm:spPr/>
    </dgm:pt>
    <dgm:pt modelId="{B3E53355-DF9E-3748-A7E2-97FC4D27F230}" type="pres">
      <dgm:prSet presAssocID="{B1E93D1F-FCB7-4C49-A67E-9D592B70C417}" presName="tx1" presStyleLbl="revTx" presStyleIdx="1" presStyleCnt="6"/>
      <dgm:spPr/>
    </dgm:pt>
    <dgm:pt modelId="{278F4D56-7964-2B42-89CD-9C30BA1B2081}" type="pres">
      <dgm:prSet presAssocID="{B1E93D1F-FCB7-4C49-A67E-9D592B70C417}" presName="vert1" presStyleCnt="0"/>
      <dgm:spPr/>
    </dgm:pt>
    <dgm:pt modelId="{A6B08A12-BFFE-A441-BB7A-5077000A42FE}" type="pres">
      <dgm:prSet presAssocID="{AD8B2BE2-296A-471D-93F4-D727E4CB7B59}" presName="thickLine" presStyleLbl="alignNode1" presStyleIdx="2" presStyleCnt="6"/>
      <dgm:spPr/>
    </dgm:pt>
    <dgm:pt modelId="{AC9FE753-7D73-6C43-A708-90DBB0389CE5}" type="pres">
      <dgm:prSet presAssocID="{AD8B2BE2-296A-471D-93F4-D727E4CB7B59}" presName="horz1" presStyleCnt="0"/>
      <dgm:spPr/>
    </dgm:pt>
    <dgm:pt modelId="{6FFC7C2C-0107-E74B-9823-888C4BB0E765}" type="pres">
      <dgm:prSet presAssocID="{AD8B2BE2-296A-471D-93F4-D727E4CB7B59}" presName="tx1" presStyleLbl="revTx" presStyleIdx="2" presStyleCnt="6"/>
      <dgm:spPr/>
    </dgm:pt>
    <dgm:pt modelId="{2B4E149B-4D81-134F-9F45-CBDDF770A886}" type="pres">
      <dgm:prSet presAssocID="{AD8B2BE2-296A-471D-93F4-D727E4CB7B59}" presName="vert1" presStyleCnt="0"/>
      <dgm:spPr/>
    </dgm:pt>
    <dgm:pt modelId="{E81C07CA-33CA-D843-832B-E86E03BA7AAE}" type="pres">
      <dgm:prSet presAssocID="{7927A05E-8FE6-4609-8327-4F38E3FB8C86}" presName="thickLine" presStyleLbl="alignNode1" presStyleIdx="3" presStyleCnt="6"/>
      <dgm:spPr/>
    </dgm:pt>
    <dgm:pt modelId="{7C029100-AEA5-7749-A1E6-D305393F34AF}" type="pres">
      <dgm:prSet presAssocID="{7927A05E-8FE6-4609-8327-4F38E3FB8C86}" presName="horz1" presStyleCnt="0"/>
      <dgm:spPr/>
    </dgm:pt>
    <dgm:pt modelId="{742494C0-F962-7248-A1D5-5FA5BBC381B6}" type="pres">
      <dgm:prSet presAssocID="{7927A05E-8FE6-4609-8327-4F38E3FB8C86}" presName="tx1" presStyleLbl="revTx" presStyleIdx="3" presStyleCnt="6"/>
      <dgm:spPr/>
    </dgm:pt>
    <dgm:pt modelId="{089ECFDD-B8EF-DC4B-B8BD-0713F99EC283}" type="pres">
      <dgm:prSet presAssocID="{7927A05E-8FE6-4609-8327-4F38E3FB8C86}" presName="vert1" presStyleCnt="0"/>
      <dgm:spPr/>
    </dgm:pt>
    <dgm:pt modelId="{F3E354EF-135B-9B44-A676-A8766BD0C627}" type="pres">
      <dgm:prSet presAssocID="{B7B4FAFB-2D37-47C6-A8DD-39E80683E34B}" presName="thickLine" presStyleLbl="alignNode1" presStyleIdx="4" presStyleCnt="6"/>
      <dgm:spPr/>
    </dgm:pt>
    <dgm:pt modelId="{6F4FBD17-132C-AB4F-9105-E984F2A31625}" type="pres">
      <dgm:prSet presAssocID="{B7B4FAFB-2D37-47C6-A8DD-39E80683E34B}" presName="horz1" presStyleCnt="0"/>
      <dgm:spPr/>
    </dgm:pt>
    <dgm:pt modelId="{6DDE7F75-0C80-A547-9502-4CBD301336AE}" type="pres">
      <dgm:prSet presAssocID="{B7B4FAFB-2D37-47C6-A8DD-39E80683E34B}" presName="tx1" presStyleLbl="revTx" presStyleIdx="4" presStyleCnt="6"/>
      <dgm:spPr/>
    </dgm:pt>
    <dgm:pt modelId="{4AA7DBE2-1A27-F544-8392-D8B3C104FEED}" type="pres">
      <dgm:prSet presAssocID="{B7B4FAFB-2D37-47C6-A8DD-39E80683E34B}" presName="vert1" presStyleCnt="0"/>
      <dgm:spPr/>
    </dgm:pt>
    <dgm:pt modelId="{53038C4D-BD1D-5E4C-9D23-7BA6B7C3D23A}" type="pres">
      <dgm:prSet presAssocID="{3579F604-D8DF-4B08-8D8E-7DB36DC9C92D}" presName="thickLine" presStyleLbl="alignNode1" presStyleIdx="5" presStyleCnt="6"/>
      <dgm:spPr/>
    </dgm:pt>
    <dgm:pt modelId="{7C781BF7-FF91-E045-9631-963FEBE1E1D3}" type="pres">
      <dgm:prSet presAssocID="{3579F604-D8DF-4B08-8D8E-7DB36DC9C92D}" presName="horz1" presStyleCnt="0"/>
      <dgm:spPr/>
    </dgm:pt>
    <dgm:pt modelId="{0DC39698-3212-B045-B6D4-0FA38095D9A3}" type="pres">
      <dgm:prSet presAssocID="{3579F604-D8DF-4B08-8D8E-7DB36DC9C92D}" presName="tx1" presStyleLbl="revTx" presStyleIdx="5" presStyleCnt="6"/>
      <dgm:spPr/>
    </dgm:pt>
    <dgm:pt modelId="{C463979B-0A03-6D4B-A42A-8DC94A07DD2D}" type="pres">
      <dgm:prSet presAssocID="{3579F604-D8DF-4B08-8D8E-7DB36DC9C92D}" presName="vert1" presStyleCnt="0"/>
      <dgm:spPr/>
    </dgm:pt>
  </dgm:ptLst>
  <dgm:cxnLst>
    <dgm:cxn modelId="{B8401600-8CA6-AC47-823F-C935C9FD7819}" type="presOf" srcId="{AD8B2BE2-296A-471D-93F4-D727E4CB7B59}" destId="{6FFC7C2C-0107-E74B-9823-888C4BB0E765}" srcOrd="0" destOrd="0" presId="urn:microsoft.com/office/officeart/2008/layout/LinedList"/>
    <dgm:cxn modelId="{7AB62814-1FE4-4BCF-BCA1-A0FEB397688F}" srcId="{95D75EB6-53F1-48AB-947A-B01C090D60AF}" destId="{3579F604-D8DF-4B08-8D8E-7DB36DC9C92D}" srcOrd="5" destOrd="0" parTransId="{731D9387-30C5-46AE-951B-71EDDD9E53B5}" sibTransId="{D8EB82F0-777E-4DB9-8065-C2F8FA19C630}"/>
    <dgm:cxn modelId="{BB24942E-51EA-F94D-9602-1BEE851FF0F9}" type="presOf" srcId="{B1E93D1F-FCB7-4C49-A67E-9D592B70C417}" destId="{B3E53355-DF9E-3748-A7E2-97FC4D27F230}" srcOrd="0" destOrd="0" presId="urn:microsoft.com/office/officeart/2008/layout/LinedList"/>
    <dgm:cxn modelId="{9F5CB83A-A8BA-49EA-AB5D-E88960BB061E}" srcId="{95D75EB6-53F1-48AB-947A-B01C090D60AF}" destId="{04FF9078-46A6-427D-8EE8-154E91583BAE}" srcOrd="0" destOrd="0" parTransId="{8D444074-62A4-4599-901C-C3CBF04DDBD4}" sibTransId="{C73FB27D-DBA6-42CB-826D-A2A629A4D32D}"/>
    <dgm:cxn modelId="{085FED4C-B959-4537-8386-324577AE4D27}" srcId="{95D75EB6-53F1-48AB-947A-B01C090D60AF}" destId="{AD8B2BE2-296A-471D-93F4-D727E4CB7B59}" srcOrd="2" destOrd="0" parTransId="{F8799ACE-9E6A-451E-A03C-9538E9DFA771}" sibTransId="{5873CA91-D74C-486C-A5E3-E415C63AE3BC}"/>
    <dgm:cxn modelId="{00487B50-BD92-452E-B394-86DF69F441F3}" srcId="{95D75EB6-53F1-48AB-947A-B01C090D60AF}" destId="{7927A05E-8FE6-4609-8327-4F38E3FB8C86}" srcOrd="3" destOrd="0" parTransId="{37CEC57D-6CD4-4657-AEB1-91BC59BAFFF4}" sibTransId="{897C5A82-F2F8-4C72-A548-11C2823EAE92}"/>
    <dgm:cxn modelId="{A4AB8672-346C-154D-BC41-3DE2D4EAC2A4}" type="presOf" srcId="{95D75EB6-53F1-48AB-947A-B01C090D60AF}" destId="{9A4D1BF3-68C1-1344-A2E9-24BD531F55AA}" srcOrd="0" destOrd="0" presId="urn:microsoft.com/office/officeart/2008/layout/LinedList"/>
    <dgm:cxn modelId="{521A78A2-8C93-B440-9A61-57B3878654DA}" type="presOf" srcId="{7927A05E-8FE6-4609-8327-4F38E3FB8C86}" destId="{742494C0-F962-7248-A1D5-5FA5BBC381B6}" srcOrd="0" destOrd="0" presId="urn:microsoft.com/office/officeart/2008/layout/LinedList"/>
    <dgm:cxn modelId="{D535A9B8-5B96-8F48-B2B9-28367684EB63}" type="presOf" srcId="{3579F604-D8DF-4B08-8D8E-7DB36DC9C92D}" destId="{0DC39698-3212-B045-B6D4-0FA38095D9A3}" srcOrd="0" destOrd="0" presId="urn:microsoft.com/office/officeart/2008/layout/LinedList"/>
    <dgm:cxn modelId="{7A47F2C7-A861-8641-99C0-AA75DF75A3FD}" type="presOf" srcId="{B7B4FAFB-2D37-47C6-A8DD-39E80683E34B}" destId="{6DDE7F75-0C80-A547-9502-4CBD301336AE}" srcOrd="0" destOrd="0" presId="urn:microsoft.com/office/officeart/2008/layout/LinedList"/>
    <dgm:cxn modelId="{D7F5ECDF-AA15-4D35-8BF8-3B1C7E608402}" srcId="{95D75EB6-53F1-48AB-947A-B01C090D60AF}" destId="{B7B4FAFB-2D37-47C6-A8DD-39E80683E34B}" srcOrd="4" destOrd="0" parTransId="{E9CF001B-2287-496E-B9BD-20EF5DC3E78F}" sibTransId="{1A77B051-2825-424B-A367-E77CEFF4BA8B}"/>
    <dgm:cxn modelId="{236371E4-9A8C-1443-835B-EE2B3F4CB2B4}" type="presOf" srcId="{04FF9078-46A6-427D-8EE8-154E91583BAE}" destId="{4F0C9C47-B993-1346-ACB4-AB284D48DA78}" srcOrd="0" destOrd="0" presId="urn:microsoft.com/office/officeart/2008/layout/LinedList"/>
    <dgm:cxn modelId="{120A74EE-6F89-4A76-9427-016F72D555CE}" srcId="{95D75EB6-53F1-48AB-947A-B01C090D60AF}" destId="{B1E93D1F-FCB7-4C49-A67E-9D592B70C417}" srcOrd="1" destOrd="0" parTransId="{FBD28CCB-2614-4887-94D9-305E349411C8}" sibTransId="{BB6B715A-FBC7-4872-AA5B-C515E6837BCD}"/>
    <dgm:cxn modelId="{1F1D447A-4411-C24A-8B54-BB93228CE093}" type="presParOf" srcId="{9A4D1BF3-68C1-1344-A2E9-24BD531F55AA}" destId="{C3B89288-864F-0641-8F88-D9D412436780}" srcOrd="0" destOrd="0" presId="urn:microsoft.com/office/officeart/2008/layout/LinedList"/>
    <dgm:cxn modelId="{4653D998-FF45-4041-B9D3-8674A1CC349F}" type="presParOf" srcId="{9A4D1BF3-68C1-1344-A2E9-24BD531F55AA}" destId="{E4553070-B082-994B-85C7-3E86E6F41EC9}" srcOrd="1" destOrd="0" presId="urn:microsoft.com/office/officeart/2008/layout/LinedList"/>
    <dgm:cxn modelId="{AF5F0F8B-3225-6247-AB94-07E188E525CC}" type="presParOf" srcId="{E4553070-B082-994B-85C7-3E86E6F41EC9}" destId="{4F0C9C47-B993-1346-ACB4-AB284D48DA78}" srcOrd="0" destOrd="0" presId="urn:microsoft.com/office/officeart/2008/layout/LinedList"/>
    <dgm:cxn modelId="{D2EF7E83-6931-3640-9B75-6C29317A3437}" type="presParOf" srcId="{E4553070-B082-994B-85C7-3E86E6F41EC9}" destId="{BAF6B9F4-E48A-C442-8369-B56D5682247E}" srcOrd="1" destOrd="0" presId="urn:microsoft.com/office/officeart/2008/layout/LinedList"/>
    <dgm:cxn modelId="{69187B25-8C32-DD41-86B8-FBAC0DAB86FB}" type="presParOf" srcId="{9A4D1BF3-68C1-1344-A2E9-24BD531F55AA}" destId="{C8E59187-7672-3C41-94ED-0B4A204AF7F5}" srcOrd="2" destOrd="0" presId="urn:microsoft.com/office/officeart/2008/layout/LinedList"/>
    <dgm:cxn modelId="{9A0FCB48-5851-6649-A5AF-6991B337C207}" type="presParOf" srcId="{9A4D1BF3-68C1-1344-A2E9-24BD531F55AA}" destId="{EE10CDE6-38D3-004A-9AC5-9AE9EF3E4DBB}" srcOrd="3" destOrd="0" presId="urn:microsoft.com/office/officeart/2008/layout/LinedList"/>
    <dgm:cxn modelId="{063BE9DD-15D1-6F47-AB9E-D51D60485F23}" type="presParOf" srcId="{EE10CDE6-38D3-004A-9AC5-9AE9EF3E4DBB}" destId="{B3E53355-DF9E-3748-A7E2-97FC4D27F230}" srcOrd="0" destOrd="0" presId="urn:microsoft.com/office/officeart/2008/layout/LinedList"/>
    <dgm:cxn modelId="{BD077987-31D2-354D-A2D6-111D8F6A69E5}" type="presParOf" srcId="{EE10CDE6-38D3-004A-9AC5-9AE9EF3E4DBB}" destId="{278F4D56-7964-2B42-89CD-9C30BA1B2081}" srcOrd="1" destOrd="0" presId="urn:microsoft.com/office/officeart/2008/layout/LinedList"/>
    <dgm:cxn modelId="{0DB542FD-E177-D749-AB9B-51B6A2174B26}" type="presParOf" srcId="{9A4D1BF3-68C1-1344-A2E9-24BD531F55AA}" destId="{A6B08A12-BFFE-A441-BB7A-5077000A42FE}" srcOrd="4" destOrd="0" presId="urn:microsoft.com/office/officeart/2008/layout/LinedList"/>
    <dgm:cxn modelId="{9D9352E0-F847-EC45-8E6E-102A44EE6591}" type="presParOf" srcId="{9A4D1BF3-68C1-1344-A2E9-24BD531F55AA}" destId="{AC9FE753-7D73-6C43-A708-90DBB0389CE5}" srcOrd="5" destOrd="0" presId="urn:microsoft.com/office/officeart/2008/layout/LinedList"/>
    <dgm:cxn modelId="{513AB510-9E22-FD49-943B-B72C6201A9E3}" type="presParOf" srcId="{AC9FE753-7D73-6C43-A708-90DBB0389CE5}" destId="{6FFC7C2C-0107-E74B-9823-888C4BB0E765}" srcOrd="0" destOrd="0" presId="urn:microsoft.com/office/officeart/2008/layout/LinedList"/>
    <dgm:cxn modelId="{82308351-5993-A548-A29E-F2CDE498510F}" type="presParOf" srcId="{AC9FE753-7D73-6C43-A708-90DBB0389CE5}" destId="{2B4E149B-4D81-134F-9F45-CBDDF770A886}" srcOrd="1" destOrd="0" presId="urn:microsoft.com/office/officeart/2008/layout/LinedList"/>
    <dgm:cxn modelId="{294D11FA-6CAB-5D4A-82D3-F2D6F0E0C306}" type="presParOf" srcId="{9A4D1BF3-68C1-1344-A2E9-24BD531F55AA}" destId="{E81C07CA-33CA-D843-832B-E86E03BA7AAE}" srcOrd="6" destOrd="0" presId="urn:microsoft.com/office/officeart/2008/layout/LinedList"/>
    <dgm:cxn modelId="{F17CA553-40C5-3042-B7B9-882AF1FE08C4}" type="presParOf" srcId="{9A4D1BF3-68C1-1344-A2E9-24BD531F55AA}" destId="{7C029100-AEA5-7749-A1E6-D305393F34AF}" srcOrd="7" destOrd="0" presId="urn:microsoft.com/office/officeart/2008/layout/LinedList"/>
    <dgm:cxn modelId="{48CAD95A-B68F-DB45-A91A-AF79E437E54E}" type="presParOf" srcId="{7C029100-AEA5-7749-A1E6-D305393F34AF}" destId="{742494C0-F962-7248-A1D5-5FA5BBC381B6}" srcOrd="0" destOrd="0" presId="urn:microsoft.com/office/officeart/2008/layout/LinedList"/>
    <dgm:cxn modelId="{94255CE5-94B7-DA4C-98F0-383E84C332BF}" type="presParOf" srcId="{7C029100-AEA5-7749-A1E6-D305393F34AF}" destId="{089ECFDD-B8EF-DC4B-B8BD-0713F99EC283}" srcOrd="1" destOrd="0" presId="urn:microsoft.com/office/officeart/2008/layout/LinedList"/>
    <dgm:cxn modelId="{5DD3E887-43C9-C34B-9FAD-D99CF1BA1F3B}" type="presParOf" srcId="{9A4D1BF3-68C1-1344-A2E9-24BD531F55AA}" destId="{F3E354EF-135B-9B44-A676-A8766BD0C627}" srcOrd="8" destOrd="0" presId="urn:microsoft.com/office/officeart/2008/layout/LinedList"/>
    <dgm:cxn modelId="{9A936255-5C7A-7144-B4DC-3AB5ACBD87AC}" type="presParOf" srcId="{9A4D1BF3-68C1-1344-A2E9-24BD531F55AA}" destId="{6F4FBD17-132C-AB4F-9105-E984F2A31625}" srcOrd="9" destOrd="0" presId="urn:microsoft.com/office/officeart/2008/layout/LinedList"/>
    <dgm:cxn modelId="{A5319C80-364A-A047-A688-5537D8832AEA}" type="presParOf" srcId="{6F4FBD17-132C-AB4F-9105-E984F2A31625}" destId="{6DDE7F75-0C80-A547-9502-4CBD301336AE}" srcOrd="0" destOrd="0" presId="urn:microsoft.com/office/officeart/2008/layout/LinedList"/>
    <dgm:cxn modelId="{1D77C691-C9DA-FA45-8DE7-74E36DEF9439}" type="presParOf" srcId="{6F4FBD17-132C-AB4F-9105-E984F2A31625}" destId="{4AA7DBE2-1A27-F544-8392-D8B3C104FEED}" srcOrd="1" destOrd="0" presId="urn:microsoft.com/office/officeart/2008/layout/LinedList"/>
    <dgm:cxn modelId="{ACA82604-0A77-0C4E-A8E9-2C386D34004E}" type="presParOf" srcId="{9A4D1BF3-68C1-1344-A2E9-24BD531F55AA}" destId="{53038C4D-BD1D-5E4C-9D23-7BA6B7C3D23A}" srcOrd="10" destOrd="0" presId="urn:microsoft.com/office/officeart/2008/layout/LinedList"/>
    <dgm:cxn modelId="{642C6FA9-8CEE-B545-9790-17315142F108}" type="presParOf" srcId="{9A4D1BF3-68C1-1344-A2E9-24BD531F55AA}" destId="{7C781BF7-FF91-E045-9631-963FEBE1E1D3}" srcOrd="11" destOrd="0" presId="urn:microsoft.com/office/officeart/2008/layout/LinedList"/>
    <dgm:cxn modelId="{D536717B-F7C5-6E4E-8BF0-E8140D891921}" type="presParOf" srcId="{7C781BF7-FF91-E045-9631-963FEBE1E1D3}" destId="{0DC39698-3212-B045-B6D4-0FA38095D9A3}" srcOrd="0" destOrd="0" presId="urn:microsoft.com/office/officeart/2008/layout/LinedList"/>
    <dgm:cxn modelId="{CBC614A2-4CAA-0C4F-89A0-27DA745E4FB2}" type="presParOf" srcId="{7C781BF7-FF91-E045-9631-963FEBE1E1D3}" destId="{C463979B-0A03-6D4B-A42A-8DC94A07DD2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89288-864F-0641-8F88-D9D412436780}">
      <dsp:nvSpPr>
        <dsp:cNvPr id="0" name=""/>
        <dsp:cNvSpPr/>
      </dsp:nvSpPr>
      <dsp:spPr>
        <a:xfrm>
          <a:off x="0" y="1842"/>
          <a:ext cx="662050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C9C47-B993-1346-ACB4-AB284D48DA78}">
      <dsp:nvSpPr>
        <dsp:cNvPr id="0" name=""/>
        <dsp:cNvSpPr/>
      </dsp:nvSpPr>
      <dsp:spPr>
        <a:xfrm>
          <a:off x="0" y="1842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Design Specification</a:t>
          </a:r>
        </a:p>
      </dsp:txBody>
      <dsp:txXfrm>
        <a:off x="0" y="1842"/>
        <a:ext cx="6620505" cy="628220"/>
      </dsp:txXfrm>
    </dsp:sp>
    <dsp:sp modelId="{C8E59187-7672-3C41-94ED-0B4A204AF7F5}">
      <dsp:nvSpPr>
        <dsp:cNvPr id="0" name=""/>
        <dsp:cNvSpPr/>
      </dsp:nvSpPr>
      <dsp:spPr>
        <a:xfrm>
          <a:off x="0" y="630063"/>
          <a:ext cx="6620505" cy="0"/>
        </a:xfrm>
        <a:prstGeom prst="line">
          <a:avLst/>
        </a:prstGeom>
        <a:solidFill>
          <a:schemeClr val="accent5">
            <a:hueOff val="272277"/>
            <a:satOff val="491"/>
            <a:lumOff val="549"/>
            <a:alphaOff val="0"/>
          </a:schemeClr>
        </a:solidFill>
        <a:ln w="12700" cap="flat" cmpd="sng" algn="ctr">
          <a:solidFill>
            <a:schemeClr val="accent5">
              <a:hueOff val="272277"/>
              <a:satOff val="491"/>
              <a:lumOff val="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53355-DF9E-3748-A7E2-97FC4D27F230}">
      <dsp:nvSpPr>
        <dsp:cNvPr id="0" name=""/>
        <dsp:cNvSpPr/>
      </dsp:nvSpPr>
      <dsp:spPr>
        <a:xfrm>
          <a:off x="0" y="630063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State Graph</a:t>
          </a:r>
        </a:p>
      </dsp:txBody>
      <dsp:txXfrm>
        <a:off x="0" y="630063"/>
        <a:ext cx="6620505" cy="628220"/>
      </dsp:txXfrm>
    </dsp:sp>
    <dsp:sp modelId="{A6B08A12-BFFE-A441-BB7A-5077000A42FE}">
      <dsp:nvSpPr>
        <dsp:cNvPr id="0" name=""/>
        <dsp:cNvSpPr/>
      </dsp:nvSpPr>
      <dsp:spPr>
        <a:xfrm>
          <a:off x="0" y="1258284"/>
          <a:ext cx="6620505" cy="0"/>
        </a:xfrm>
        <a:prstGeom prst="line">
          <a:avLst/>
        </a:prstGeom>
        <a:solidFill>
          <a:schemeClr val="accent5">
            <a:hueOff val="544554"/>
            <a:satOff val="982"/>
            <a:lumOff val="1098"/>
            <a:alphaOff val="0"/>
          </a:schemeClr>
        </a:solidFill>
        <a:ln w="12700" cap="flat" cmpd="sng" algn="ctr">
          <a:solidFill>
            <a:schemeClr val="accent5">
              <a:hueOff val="544554"/>
              <a:satOff val="982"/>
              <a:lumOff val="1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C7C2C-0107-E74B-9823-888C4BB0E765}">
      <dsp:nvSpPr>
        <dsp:cNvPr id="0" name=""/>
        <dsp:cNvSpPr/>
      </dsp:nvSpPr>
      <dsp:spPr>
        <a:xfrm>
          <a:off x="0" y="1258284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State Table</a:t>
          </a:r>
        </a:p>
      </dsp:txBody>
      <dsp:txXfrm>
        <a:off x="0" y="1258284"/>
        <a:ext cx="6620505" cy="628220"/>
      </dsp:txXfrm>
    </dsp:sp>
    <dsp:sp modelId="{E81C07CA-33CA-D843-832B-E86E03BA7AAE}">
      <dsp:nvSpPr>
        <dsp:cNvPr id="0" name=""/>
        <dsp:cNvSpPr/>
      </dsp:nvSpPr>
      <dsp:spPr>
        <a:xfrm>
          <a:off x="0" y="1886505"/>
          <a:ext cx="6620505" cy="0"/>
        </a:xfrm>
        <a:prstGeom prst="line">
          <a:avLst/>
        </a:prstGeom>
        <a:solidFill>
          <a:schemeClr val="accent5">
            <a:hueOff val="816832"/>
            <a:satOff val="1472"/>
            <a:lumOff val="1646"/>
            <a:alphaOff val="0"/>
          </a:schemeClr>
        </a:solidFill>
        <a:ln w="12700" cap="flat" cmpd="sng" algn="ctr">
          <a:solidFill>
            <a:schemeClr val="accent5">
              <a:hueOff val="816832"/>
              <a:satOff val="1472"/>
              <a:lumOff val="16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494C0-F962-7248-A1D5-5FA5BBC381B6}">
      <dsp:nvSpPr>
        <dsp:cNvPr id="0" name=""/>
        <dsp:cNvSpPr/>
      </dsp:nvSpPr>
      <dsp:spPr>
        <a:xfrm>
          <a:off x="0" y="1886505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Transition Table</a:t>
          </a:r>
        </a:p>
      </dsp:txBody>
      <dsp:txXfrm>
        <a:off x="0" y="1886505"/>
        <a:ext cx="6620505" cy="628220"/>
      </dsp:txXfrm>
    </dsp:sp>
    <dsp:sp modelId="{F3E354EF-135B-9B44-A676-A8766BD0C627}">
      <dsp:nvSpPr>
        <dsp:cNvPr id="0" name=""/>
        <dsp:cNvSpPr/>
      </dsp:nvSpPr>
      <dsp:spPr>
        <a:xfrm>
          <a:off x="0" y="2514725"/>
          <a:ext cx="6620505" cy="0"/>
        </a:xfrm>
        <a:prstGeom prst="line">
          <a:avLst/>
        </a:prstGeom>
        <a:solidFill>
          <a:schemeClr val="accent5">
            <a:hueOff val="1089109"/>
            <a:satOff val="1963"/>
            <a:lumOff val="2195"/>
            <a:alphaOff val="0"/>
          </a:schemeClr>
        </a:solidFill>
        <a:ln w="12700" cap="flat" cmpd="sng" algn="ctr">
          <a:solidFill>
            <a:schemeClr val="accent5">
              <a:hueOff val="1089109"/>
              <a:satOff val="1963"/>
              <a:lumOff val="21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E7F75-0C80-A547-9502-4CBD301336AE}">
      <dsp:nvSpPr>
        <dsp:cNvPr id="0" name=""/>
        <dsp:cNvSpPr/>
      </dsp:nvSpPr>
      <dsp:spPr>
        <a:xfrm>
          <a:off x="0" y="2514725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Next-State and Output Equations</a:t>
          </a:r>
        </a:p>
      </dsp:txBody>
      <dsp:txXfrm>
        <a:off x="0" y="2514725"/>
        <a:ext cx="6620505" cy="628220"/>
      </dsp:txXfrm>
    </dsp:sp>
    <dsp:sp modelId="{53038C4D-BD1D-5E4C-9D23-7BA6B7C3D23A}">
      <dsp:nvSpPr>
        <dsp:cNvPr id="0" name=""/>
        <dsp:cNvSpPr/>
      </dsp:nvSpPr>
      <dsp:spPr>
        <a:xfrm>
          <a:off x="0" y="3142946"/>
          <a:ext cx="6620505" cy="0"/>
        </a:xfrm>
        <a:prstGeom prst="line">
          <a:avLst/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 w="12700" cap="flat" cmpd="sng" algn="ctr">
          <a:solidFill>
            <a:schemeClr val="accent5">
              <a:hueOff val="1361386"/>
              <a:satOff val="2454"/>
              <a:lumOff val="27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39698-3212-B045-B6D4-0FA38095D9A3}">
      <dsp:nvSpPr>
        <dsp:cNvPr id="0" name=""/>
        <dsp:cNvSpPr/>
      </dsp:nvSpPr>
      <dsp:spPr>
        <a:xfrm>
          <a:off x="0" y="3142946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Verilog Implementation</a:t>
          </a:r>
        </a:p>
      </dsp:txBody>
      <dsp:txXfrm>
        <a:off x="0" y="3142946"/>
        <a:ext cx="6620505" cy="6282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89288-864F-0641-8F88-D9D412436780}">
      <dsp:nvSpPr>
        <dsp:cNvPr id="0" name=""/>
        <dsp:cNvSpPr/>
      </dsp:nvSpPr>
      <dsp:spPr>
        <a:xfrm>
          <a:off x="0" y="1842"/>
          <a:ext cx="662050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0C9C47-B993-1346-ACB4-AB284D48DA78}">
      <dsp:nvSpPr>
        <dsp:cNvPr id="0" name=""/>
        <dsp:cNvSpPr/>
      </dsp:nvSpPr>
      <dsp:spPr>
        <a:xfrm>
          <a:off x="0" y="1842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Design Specification</a:t>
          </a:r>
        </a:p>
      </dsp:txBody>
      <dsp:txXfrm>
        <a:off x="0" y="1842"/>
        <a:ext cx="6620505" cy="628220"/>
      </dsp:txXfrm>
    </dsp:sp>
    <dsp:sp modelId="{C8E59187-7672-3C41-94ED-0B4A204AF7F5}">
      <dsp:nvSpPr>
        <dsp:cNvPr id="0" name=""/>
        <dsp:cNvSpPr/>
      </dsp:nvSpPr>
      <dsp:spPr>
        <a:xfrm>
          <a:off x="0" y="630063"/>
          <a:ext cx="6620505" cy="0"/>
        </a:xfrm>
        <a:prstGeom prst="line">
          <a:avLst/>
        </a:prstGeom>
        <a:solidFill>
          <a:schemeClr val="accent5">
            <a:hueOff val="272277"/>
            <a:satOff val="491"/>
            <a:lumOff val="549"/>
            <a:alphaOff val="0"/>
          </a:schemeClr>
        </a:solidFill>
        <a:ln w="12700" cap="flat" cmpd="sng" algn="ctr">
          <a:solidFill>
            <a:schemeClr val="accent5">
              <a:hueOff val="272277"/>
              <a:satOff val="491"/>
              <a:lumOff val="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53355-DF9E-3748-A7E2-97FC4D27F230}">
      <dsp:nvSpPr>
        <dsp:cNvPr id="0" name=""/>
        <dsp:cNvSpPr/>
      </dsp:nvSpPr>
      <dsp:spPr>
        <a:xfrm>
          <a:off x="0" y="630063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State Graph</a:t>
          </a:r>
        </a:p>
      </dsp:txBody>
      <dsp:txXfrm>
        <a:off x="0" y="630063"/>
        <a:ext cx="6620505" cy="628220"/>
      </dsp:txXfrm>
    </dsp:sp>
    <dsp:sp modelId="{A6B08A12-BFFE-A441-BB7A-5077000A42FE}">
      <dsp:nvSpPr>
        <dsp:cNvPr id="0" name=""/>
        <dsp:cNvSpPr/>
      </dsp:nvSpPr>
      <dsp:spPr>
        <a:xfrm>
          <a:off x="0" y="1258284"/>
          <a:ext cx="6620505" cy="0"/>
        </a:xfrm>
        <a:prstGeom prst="line">
          <a:avLst/>
        </a:prstGeom>
        <a:solidFill>
          <a:schemeClr val="accent5">
            <a:hueOff val="544554"/>
            <a:satOff val="982"/>
            <a:lumOff val="1098"/>
            <a:alphaOff val="0"/>
          </a:schemeClr>
        </a:solidFill>
        <a:ln w="12700" cap="flat" cmpd="sng" algn="ctr">
          <a:solidFill>
            <a:schemeClr val="accent5">
              <a:hueOff val="544554"/>
              <a:satOff val="982"/>
              <a:lumOff val="1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C7C2C-0107-E74B-9823-888C4BB0E765}">
      <dsp:nvSpPr>
        <dsp:cNvPr id="0" name=""/>
        <dsp:cNvSpPr/>
      </dsp:nvSpPr>
      <dsp:spPr>
        <a:xfrm>
          <a:off x="0" y="1258284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State Table</a:t>
          </a:r>
        </a:p>
      </dsp:txBody>
      <dsp:txXfrm>
        <a:off x="0" y="1258284"/>
        <a:ext cx="6620505" cy="628220"/>
      </dsp:txXfrm>
    </dsp:sp>
    <dsp:sp modelId="{E81C07CA-33CA-D843-832B-E86E03BA7AAE}">
      <dsp:nvSpPr>
        <dsp:cNvPr id="0" name=""/>
        <dsp:cNvSpPr/>
      </dsp:nvSpPr>
      <dsp:spPr>
        <a:xfrm>
          <a:off x="0" y="1886505"/>
          <a:ext cx="6620505" cy="0"/>
        </a:xfrm>
        <a:prstGeom prst="line">
          <a:avLst/>
        </a:prstGeom>
        <a:solidFill>
          <a:schemeClr val="accent5">
            <a:hueOff val="816832"/>
            <a:satOff val="1472"/>
            <a:lumOff val="1646"/>
            <a:alphaOff val="0"/>
          </a:schemeClr>
        </a:solidFill>
        <a:ln w="12700" cap="flat" cmpd="sng" algn="ctr">
          <a:solidFill>
            <a:schemeClr val="accent5">
              <a:hueOff val="816832"/>
              <a:satOff val="1472"/>
              <a:lumOff val="16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494C0-F962-7248-A1D5-5FA5BBC381B6}">
      <dsp:nvSpPr>
        <dsp:cNvPr id="0" name=""/>
        <dsp:cNvSpPr/>
      </dsp:nvSpPr>
      <dsp:spPr>
        <a:xfrm>
          <a:off x="0" y="1886505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Transition Table</a:t>
          </a:r>
        </a:p>
      </dsp:txBody>
      <dsp:txXfrm>
        <a:off x="0" y="1886505"/>
        <a:ext cx="6620505" cy="628220"/>
      </dsp:txXfrm>
    </dsp:sp>
    <dsp:sp modelId="{F3E354EF-135B-9B44-A676-A8766BD0C627}">
      <dsp:nvSpPr>
        <dsp:cNvPr id="0" name=""/>
        <dsp:cNvSpPr/>
      </dsp:nvSpPr>
      <dsp:spPr>
        <a:xfrm>
          <a:off x="0" y="2514725"/>
          <a:ext cx="6620505" cy="0"/>
        </a:xfrm>
        <a:prstGeom prst="line">
          <a:avLst/>
        </a:prstGeom>
        <a:solidFill>
          <a:schemeClr val="accent5">
            <a:hueOff val="1089109"/>
            <a:satOff val="1963"/>
            <a:lumOff val="2195"/>
            <a:alphaOff val="0"/>
          </a:schemeClr>
        </a:solidFill>
        <a:ln w="12700" cap="flat" cmpd="sng" algn="ctr">
          <a:solidFill>
            <a:schemeClr val="accent5">
              <a:hueOff val="1089109"/>
              <a:satOff val="1963"/>
              <a:lumOff val="219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E7F75-0C80-A547-9502-4CBD301336AE}">
      <dsp:nvSpPr>
        <dsp:cNvPr id="0" name=""/>
        <dsp:cNvSpPr/>
      </dsp:nvSpPr>
      <dsp:spPr>
        <a:xfrm>
          <a:off x="0" y="2514725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Next-State and Output Equations</a:t>
          </a:r>
        </a:p>
      </dsp:txBody>
      <dsp:txXfrm>
        <a:off x="0" y="2514725"/>
        <a:ext cx="6620505" cy="628220"/>
      </dsp:txXfrm>
    </dsp:sp>
    <dsp:sp modelId="{53038C4D-BD1D-5E4C-9D23-7BA6B7C3D23A}">
      <dsp:nvSpPr>
        <dsp:cNvPr id="0" name=""/>
        <dsp:cNvSpPr/>
      </dsp:nvSpPr>
      <dsp:spPr>
        <a:xfrm>
          <a:off x="0" y="3142946"/>
          <a:ext cx="6620505" cy="0"/>
        </a:xfrm>
        <a:prstGeom prst="line">
          <a:avLst/>
        </a:prstGeom>
        <a:solidFill>
          <a:schemeClr val="accent5">
            <a:hueOff val="1361386"/>
            <a:satOff val="2454"/>
            <a:lumOff val="2744"/>
            <a:alphaOff val="0"/>
          </a:schemeClr>
        </a:solidFill>
        <a:ln w="12700" cap="flat" cmpd="sng" algn="ctr">
          <a:solidFill>
            <a:schemeClr val="accent5">
              <a:hueOff val="1361386"/>
              <a:satOff val="2454"/>
              <a:lumOff val="27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39698-3212-B045-B6D4-0FA38095D9A3}">
      <dsp:nvSpPr>
        <dsp:cNvPr id="0" name=""/>
        <dsp:cNvSpPr/>
      </dsp:nvSpPr>
      <dsp:spPr>
        <a:xfrm>
          <a:off x="0" y="3142946"/>
          <a:ext cx="6620505" cy="628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Verilog Implementation</a:t>
          </a:r>
        </a:p>
      </dsp:txBody>
      <dsp:txXfrm>
        <a:off x="0" y="3142946"/>
        <a:ext cx="6620505" cy="6282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483236-067C-4F3A-968D-C3F8691B876C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3C9A3-447A-4E6F-A106-064E2966A3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733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84D20-D25E-4878-A5C0-F8BE70854C49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59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B4AE4-F73C-4E8E-915E-232B16DA80C7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608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3BE45-AA72-4A8C-BE1C-CC61A4B9BF1E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50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A6D29-C47E-4227-82DE-B63F71157004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20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A0E52-2942-407A-9CA5-177E26D98EAF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99C16-C686-4B04-B472-EAE24BB23D3B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31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38804-BC93-4054-92CE-3173560830AE}" type="datetime1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8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052E4-7D11-4B12-B37D-5DE058071F54}" type="datetime1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1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F0983-B209-4B78-BB83-CD5979999117}" type="datetime1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49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FB3F7-51BD-4F96-83E9-75D2291C54F1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2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0ADB2-4891-40BA-A6A7-0D78CA095D63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03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FC01D-C898-4943-9ACC-B1AADF9B6C15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ECE 2372 | Lecture 309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C64BA-A048-43C4-BD87-29BD5E2394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26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7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E80D6FB5-408F-4EDF-A2CB-70B7B97152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F43A4-1C26-413D-9516-A55DA832F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Design a Sequence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2D001-B848-4FB1-A0DB-DFE1C9BDD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2372 | Modern Digital System Design | 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71980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7801435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7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851040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7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9223930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5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295066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36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847873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47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376041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03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4499449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66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397288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66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134232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62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187689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56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F2C8FD-EE5D-456E-9F33-EA065C1B4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4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A98CF-B245-4F43-AD2E-9BBDE662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/>
              <a:t>Lecture Overview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84F77-69A2-41A2-8537-87117054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ECE 2372 | Lecture 309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9FD95-6685-4C2D-BB4C-792A3725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22C64BA-A048-43C4-BD87-29BD5E2394B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B9DDAB0-5A4C-428F-80D3-A084550ADF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7810789"/>
              </p:ext>
            </p:extLst>
          </p:nvPr>
        </p:nvGraphicFramePr>
        <p:xfrm>
          <a:off x="594109" y="2121763"/>
          <a:ext cx="6620505" cy="3773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0728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280663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71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403255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6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934601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3F38F-5F49-4ECB-B134-AFD9405EDFE4}"/>
              </a:ext>
            </a:extLst>
          </p:cNvPr>
          <p:cNvSpPr txBox="1"/>
          <p:nvPr/>
        </p:nvSpPr>
        <p:spPr>
          <a:xfrm>
            <a:off x="3460599" y="3627468"/>
            <a:ext cx="5270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How many states do we need?</a:t>
            </a:r>
          </a:p>
        </p:txBody>
      </p:sp>
    </p:spTree>
    <p:extLst>
      <p:ext uri="{BB962C8B-B14F-4D97-AF65-F5344CB8AC3E}">
        <p14:creationId xmlns:p14="http://schemas.microsoft.com/office/powerpoint/2010/main" val="251817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73AAD-413D-46B6-AC59-5D6785139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4585-E563-4DDA-B8D5-B4B91E4E1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will need 1 state for every number in the sequence.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1, 0, 1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⇒3 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𝑆𝑡𝑎𝑡𝑒𝑠</m:t>
                      </m:r>
                    </m:oMath>
                  </m:oMathPara>
                </a14:m>
                <a:endParaRPr lang="en-US" sz="4000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sz="4000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6"/>
                    </a:solidFill>
                  </a:rPr>
                  <a:t>How many Flip-Flops?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BC4585-E563-4DDA-B8D5-B4B91E4E1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7FF0A8-9D44-41A4-8941-1F3F2059A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A7C0A-B3BE-4A60-9CAB-A5B860F8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20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4F3A-6097-41EB-9BA3-4FD3EC5F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6C901-C63A-4F10-9618-7B269D19D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represent 3 states, we need 2 flip-flops. </a:t>
            </a:r>
          </a:p>
          <a:p>
            <a:r>
              <a:rPr lang="en-US" dirty="0"/>
              <a:t>There will be 1 unused state.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Do we need a Mealy or Moore machine.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C70F1-7621-42B7-B7F0-DC473353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DEA0B-1D6C-40B1-B500-FF589D98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4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31B4-566F-44F9-977D-BEAFE2B7E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AB3F7-807E-4AA0-B78F-F3C564BDB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could design a Mealy or a Moore Machine.</a:t>
            </a:r>
          </a:p>
          <a:p>
            <a:r>
              <a:rPr lang="en-US" dirty="0"/>
              <a:t>There are pros and cons to both.</a:t>
            </a:r>
          </a:p>
          <a:p>
            <a:r>
              <a:rPr lang="en-US" dirty="0">
                <a:solidFill>
                  <a:schemeClr val="accent2"/>
                </a:solidFill>
              </a:rPr>
              <a:t>We will design a Mealy Machine.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4161E-1339-44EC-9226-C22C984CC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51EA51-84EF-4C51-B117-D65B20538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1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618EB-9A46-4AEF-9971-9E6F8CD6D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F4192-1EE9-4339-A1D0-F1B90EA9E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Mealy Machine</a:t>
            </a:r>
          </a:p>
          <a:p>
            <a:r>
              <a:rPr lang="en-US" dirty="0"/>
              <a:t>1-bit input X</a:t>
            </a:r>
          </a:p>
          <a:p>
            <a:r>
              <a:rPr lang="en-US" dirty="0"/>
              <a:t>1-bit output Z = 1 if X = {1, 0, 1}</a:t>
            </a:r>
          </a:p>
          <a:p>
            <a:r>
              <a:rPr lang="en-US" dirty="0"/>
              <a:t>3 States, 2 Flip-Flops (A, B)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D12A72-306E-4F13-A096-0CED9F6E5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1C80B-88EC-44E4-873A-306720E0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17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B17BB-CD36-4E99-BFF0-A6B975BD7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403D7DA5-AF0C-460E-8BE7-D8D32F0AA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9463A-6BED-4146-900E-C61563C92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AC876-5AAC-4857-A61E-01D4805F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22C64BA-A048-43C4-BD87-29BD5E2394B4}" type="slidenum">
              <a:rPr lang="en-US" smtClean="0"/>
              <a:pPr defTabSz="914400"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7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718B-A8AD-47A2-A9D8-0BC9D9CD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61" y="776436"/>
            <a:ext cx="5282519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500" dirty="0"/>
              <a:t>State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57183-0D38-40D2-A360-91E363917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604" y="5394178"/>
            <a:ext cx="5284040" cy="7836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Design a Sequence Detector</a:t>
            </a:r>
          </a:p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D4703-5693-41AF-B86B-ED4C019A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6969" y="6371549"/>
            <a:ext cx="528251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60000"/>
                  </a:schemeClr>
                </a:solidFill>
                <a:latin typeface="Calibri" panose="020F0502020204030204"/>
                <a:ea typeface="+mn-ea"/>
                <a:cs typeface="+mn-cs"/>
              </a:rPr>
              <a:t>ECE 2372 | Lecture 309</a:t>
            </a:r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0DC45461-2A42-4696-B04F-698471573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r="25386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4129-4A82-49FB-8299-5D1ADB5C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22C64BA-A048-43C4-BD87-29BD5E2394B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28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3214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71C809-C164-4235-9807-F60CFA69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ADB1D-A8EE-43A3-8C11-039E183A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29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B4D337-7240-4657-B9E1-273A2A27A17D}"/>
              </a:ext>
            </a:extLst>
          </p:cNvPr>
          <p:cNvGrpSpPr/>
          <p:nvPr/>
        </p:nvGrpSpPr>
        <p:grpSpPr>
          <a:xfrm>
            <a:off x="5025246" y="1104037"/>
            <a:ext cx="914400" cy="914400"/>
            <a:chOff x="1940767" y="2352582"/>
            <a:chExt cx="9144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7287C28-C071-4BB5-A166-8D34ABBC0B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AF1F67-8B26-4822-902D-C1ADA50F992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A75433-61C7-413A-B696-E15B8C13653D}"/>
              </a:ext>
            </a:extLst>
          </p:cNvPr>
          <p:cNvGrpSpPr/>
          <p:nvPr/>
        </p:nvGrpSpPr>
        <p:grpSpPr>
          <a:xfrm>
            <a:off x="2842819" y="3576314"/>
            <a:ext cx="914400" cy="914400"/>
            <a:chOff x="1940767" y="2352582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0F037A-2AD5-4F7B-8A1F-066A6B4B0CE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2E546B-77DC-4BA8-8B93-B98636EC0AA8}"/>
              </a:ext>
            </a:extLst>
          </p:cNvPr>
          <p:cNvGrpSpPr/>
          <p:nvPr/>
        </p:nvGrpSpPr>
        <p:grpSpPr>
          <a:xfrm>
            <a:off x="7239000" y="3576314"/>
            <a:ext cx="914400" cy="914400"/>
            <a:chOff x="1940767" y="2352582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5051F6-9BCC-4872-A373-9551F228614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0575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8B7BA18-82AC-4F73-A843-CD22FEA67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18D471-708A-40E6-B998-65CD71778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2BA89D80-A205-4952-A46F-A135B693B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F73490-1CDC-4DA0-A5DC-3F4139460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761718B-A8AD-47A2-A9D8-0BC9D9CD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61" y="776436"/>
            <a:ext cx="5282519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500"/>
              <a:t>Design 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57183-0D38-40D2-A360-91E363917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604" y="5394178"/>
            <a:ext cx="5284040" cy="7836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Design a Sequence Detector</a:t>
            </a:r>
          </a:p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D4703-5693-41AF-B86B-ED4C019A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6969" y="6371549"/>
            <a:ext cx="528251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60000"/>
                  </a:schemeClr>
                </a:solidFill>
                <a:latin typeface="Calibri" panose="020F0502020204030204"/>
                <a:ea typeface="+mn-ea"/>
                <a:cs typeface="+mn-cs"/>
              </a:rPr>
              <a:t>ECE 2372 | Lecture 309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9D730AC-06E5-4840-86DF-F67855B1D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4" y="0"/>
            <a:ext cx="5282519" cy="685800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0DC45461-2A42-4696-B04F-698471573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r="25386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4129-4A82-49FB-8299-5D1ADB5C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22C64BA-A048-43C4-BD87-29BD5E2394B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04562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71C809-C164-4235-9807-F60CFA69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ADB1D-A8EE-43A3-8C11-039E183A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30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B4D337-7240-4657-B9E1-273A2A27A17D}"/>
              </a:ext>
            </a:extLst>
          </p:cNvPr>
          <p:cNvGrpSpPr/>
          <p:nvPr/>
        </p:nvGrpSpPr>
        <p:grpSpPr>
          <a:xfrm>
            <a:off x="5025246" y="1104037"/>
            <a:ext cx="914400" cy="914400"/>
            <a:chOff x="1940767" y="2352582"/>
            <a:chExt cx="9144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7287C28-C071-4BB5-A166-8D34ABBC0B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AF1F67-8B26-4822-902D-C1ADA50F992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A75433-61C7-413A-B696-E15B8C13653D}"/>
              </a:ext>
            </a:extLst>
          </p:cNvPr>
          <p:cNvGrpSpPr/>
          <p:nvPr/>
        </p:nvGrpSpPr>
        <p:grpSpPr>
          <a:xfrm>
            <a:off x="2842819" y="3576314"/>
            <a:ext cx="914400" cy="914400"/>
            <a:chOff x="1940767" y="2352582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0F037A-2AD5-4F7B-8A1F-066A6B4B0CE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2E546B-77DC-4BA8-8B93-B98636EC0AA8}"/>
              </a:ext>
            </a:extLst>
          </p:cNvPr>
          <p:cNvGrpSpPr/>
          <p:nvPr/>
        </p:nvGrpSpPr>
        <p:grpSpPr>
          <a:xfrm>
            <a:off x="7239000" y="3576314"/>
            <a:ext cx="914400" cy="914400"/>
            <a:chOff x="1940767" y="2352582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5051F6-9BCC-4872-A373-9551F228614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A651967-B106-46E1-A6D5-0F8C71E8BB87}"/>
              </a:ext>
            </a:extLst>
          </p:cNvPr>
          <p:cNvCxnSpPr>
            <a:stCxn id="5" idx="0"/>
            <a:endCxn id="5" idx="2"/>
          </p:cNvCxnSpPr>
          <p:nvPr/>
        </p:nvCxnSpPr>
        <p:spPr>
          <a:xfrm rot="16200000" flipH="1" flipV="1">
            <a:off x="5025246" y="1104037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/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blipFill>
                <a:blip r:embed="rId6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9144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71C809-C164-4235-9807-F60CFA69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ADB1D-A8EE-43A3-8C11-039E183A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31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B4D337-7240-4657-B9E1-273A2A27A17D}"/>
              </a:ext>
            </a:extLst>
          </p:cNvPr>
          <p:cNvGrpSpPr/>
          <p:nvPr/>
        </p:nvGrpSpPr>
        <p:grpSpPr>
          <a:xfrm>
            <a:off x="5025246" y="1104037"/>
            <a:ext cx="914400" cy="914400"/>
            <a:chOff x="1940767" y="2352582"/>
            <a:chExt cx="9144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7287C28-C071-4BB5-A166-8D34ABBC0B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AF1F67-8B26-4822-902D-C1ADA50F992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A75433-61C7-413A-B696-E15B8C13653D}"/>
              </a:ext>
            </a:extLst>
          </p:cNvPr>
          <p:cNvGrpSpPr/>
          <p:nvPr/>
        </p:nvGrpSpPr>
        <p:grpSpPr>
          <a:xfrm>
            <a:off x="2842819" y="3576314"/>
            <a:ext cx="914400" cy="914400"/>
            <a:chOff x="1940767" y="2352582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0F037A-2AD5-4F7B-8A1F-066A6B4B0CE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2E546B-77DC-4BA8-8B93-B98636EC0AA8}"/>
              </a:ext>
            </a:extLst>
          </p:cNvPr>
          <p:cNvGrpSpPr/>
          <p:nvPr/>
        </p:nvGrpSpPr>
        <p:grpSpPr>
          <a:xfrm>
            <a:off x="7239000" y="3576314"/>
            <a:ext cx="914400" cy="914400"/>
            <a:chOff x="1940767" y="2352582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5051F6-9BCC-4872-A373-9551F228614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A651967-B106-46E1-A6D5-0F8C71E8BB87}"/>
              </a:ext>
            </a:extLst>
          </p:cNvPr>
          <p:cNvCxnSpPr>
            <a:stCxn id="5" idx="0"/>
            <a:endCxn id="5" idx="2"/>
          </p:cNvCxnSpPr>
          <p:nvPr/>
        </p:nvCxnSpPr>
        <p:spPr>
          <a:xfrm rot="16200000" flipH="1" flipV="1">
            <a:off x="5025246" y="1104037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/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blipFill>
                <a:blip r:embed="rId6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4BC57C-491F-45DF-A673-F35575C4A341}"/>
              </a:ext>
            </a:extLst>
          </p:cNvPr>
          <p:cNvCxnSpPr>
            <a:stCxn id="5" idx="6"/>
            <a:endCxn id="11" idx="0"/>
          </p:cNvCxnSpPr>
          <p:nvPr/>
        </p:nvCxnSpPr>
        <p:spPr>
          <a:xfrm>
            <a:off x="5939646" y="1561237"/>
            <a:ext cx="1756554" cy="20150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9F267-CD14-4B01-BF11-49CC6232C251}"/>
                  </a:ext>
                </a:extLst>
              </p:cNvPr>
              <p:cNvSpPr txBox="1"/>
              <p:nvPr/>
            </p:nvSpPr>
            <p:spPr>
              <a:xfrm>
                <a:off x="7281627" y="1766276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9F267-CD14-4B01-BF11-49CC6232C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27" y="1766276"/>
                <a:ext cx="637995" cy="492443"/>
              </a:xfrm>
              <a:prstGeom prst="rect">
                <a:avLst/>
              </a:prstGeom>
              <a:blipFill>
                <a:blip r:embed="rId7"/>
                <a:stretch>
                  <a:fillRect l="-38095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160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71C809-C164-4235-9807-F60CFA69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ADB1D-A8EE-43A3-8C11-039E183A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32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B4D337-7240-4657-B9E1-273A2A27A17D}"/>
              </a:ext>
            </a:extLst>
          </p:cNvPr>
          <p:cNvGrpSpPr/>
          <p:nvPr/>
        </p:nvGrpSpPr>
        <p:grpSpPr>
          <a:xfrm>
            <a:off x="5025246" y="1104037"/>
            <a:ext cx="914400" cy="914400"/>
            <a:chOff x="1940767" y="2352582"/>
            <a:chExt cx="9144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7287C28-C071-4BB5-A166-8D34ABBC0B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AF1F67-8B26-4822-902D-C1ADA50F992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A75433-61C7-413A-B696-E15B8C13653D}"/>
              </a:ext>
            </a:extLst>
          </p:cNvPr>
          <p:cNvGrpSpPr/>
          <p:nvPr/>
        </p:nvGrpSpPr>
        <p:grpSpPr>
          <a:xfrm>
            <a:off x="2842819" y="3576314"/>
            <a:ext cx="914400" cy="914400"/>
            <a:chOff x="1940767" y="2352582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0F037A-2AD5-4F7B-8A1F-066A6B4B0CE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2E546B-77DC-4BA8-8B93-B98636EC0AA8}"/>
              </a:ext>
            </a:extLst>
          </p:cNvPr>
          <p:cNvGrpSpPr/>
          <p:nvPr/>
        </p:nvGrpSpPr>
        <p:grpSpPr>
          <a:xfrm>
            <a:off x="7239000" y="3576314"/>
            <a:ext cx="914400" cy="914400"/>
            <a:chOff x="1940767" y="2352582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5051F6-9BCC-4872-A373-9551F228614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A651967-B106-46E1-A6D5-0F8C71E8BB87}"/>
              </a:ext>
            </a:extLst>
          </p:cNvPr>
          <p:cNvCxnSpPr>
            <a:stCxn id="5" idx="0"/>
            <a:endCxn id="5" idx="2"/>
          </p:cNvCxnSpPr>
          <p:nvPr/>
        </p:nvCxnSpPr>
        <p:spPr>
          <a:xfrm rot="16200000" flipH="1" flipV="1">
            <a:off x="5025246" y="1104037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/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blipFill>
                <a:blip r:embed="rId6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4BC57C-491F-45DF-A673-F35575C4A341}"/>
              </a:ext>
            </a:extLst>
          </p:cNvPr>
          <p:cNvCxnSpPr>
            <a:stCxn id="5" idx="6"/>
            <a:endCxn id="11" idx="0"/>
          </p:cNvCxnSpPr>
          <p:nvPr/>
        </p:nvCxnSpPr>
        <p:spPr>
          <a:xfrm>
            <a:off x="5939646" y="1561237"/>
            <a:ext cx="1756554" cy="20150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9F267-CD14-4B01-BF11-49CC6232C251}"/>
                  </a:ext>
                </a:extLst>
              </p:cNvPr>
              <p:cNvSpPr txBox="1"/>
              <p:nvPr/>
            </p:nvSpPr>
            <p:spPr>
              <a:xfrm>
                <a:off x="7281627" y="1766276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9F267-CD14-4B01-BF11-49CC6232C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27" y="1766276"/>
                <a:ext cx="637995" cy="492443"/>
              </a:xfrm>
              <a:prstGeom prst="rect">
                <a:avLst/>
              </a:prstGeom>
              <a:blipFill>
                <a:blip r:embed="rId7"/>
                <a:stretch>
                  <a:fillRect l="-38095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041DB2D-53BB-4C20-8597-1EE3040FD6DA}"/>
              </a:ext>
            </a:extLst>
          </p:cNvPr>
          <p:cNvCxnSpPr>
            <a:stCxn id="11" idx="4"/>
            <a:endCxn id="8" idx="4"/>
          </p:cNvCxnSpPr>
          <p:nvPr/>
        </p:nvCxnSpPr>
        <p:spPr>
          <a:xfrm rot="5400000">
            <a:off x="5498110" y="2292624"/>
            <a:ext cx="12700" cy="4396181"/>
          </a:xfrm>
          <a:prstGeom prst="curvedConnector3">
            <a:avLst>
              <a:gd name="adj1" fmla="val 599418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89E51-38F0-4CBB-982C-E0C3DEA55FD8}"/>
                  </a:ext>
                </a:extLst>
              </p:cNvPr>
              <p:cNvSpPr txBox="1"/>
              <p:nvPr/>
            </p:nvSpPr>
            <p:spPr>
              <a:xfrm>
                <a:off x="5405020" y="529676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89E51-38F0-4CBB-982C-E0C3DEA5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020" y="5296763"/>
                <a:ext cx="637995" cy="492443"/>
              </a:xfrm>
              <a:prstGeom prst="rect">
                <a:avLst/>
              </a:prstGeom>
              <a:blipFill>
                <a:blip r:embed="rId8"/>
                <a:stretch>
                  <a:fillRect l="-39423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40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71C809-C164-4235-9807-F60CFA69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ADB1D-A8EE-43A3-8C11-039E183A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33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B4D337-7240-4657-B9E1-273A2A27A17D}"/>
              </a:ext>
            </a:extLst>
          </p:cNvPr>
          <p:cNvGrpSpPr/>
          <p:nvPr/>
        </p:nvGrpSpPr>
        <p:grpSpPr>
          <a:xfrm>
            <a:off x="5025246" y="1104037"/>
            <a:ext cx="914400" cy="914400"/>
            <a:chOff x="1940767" y="2352582"/>
            <a:chExt cx="9144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7287C28-C071-4BB5-A166-8D34ABBC0B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AF1F67-8B26-4822-902D-C1ADA50F992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A75433-61C7-413A-B696-E15B8C13653D}"/>
              </a:ext>
            </a:extLst>
          </p:cNvPr>
          <p:cNvGrpSpPr/>
          <p:nvPr/>
        </p:nvGrpSpPr>
        <p:grpSpPr>
          <a:xfrm>
            <a:off x="2842819" y="3576314"/>
            <a:ext cx="914400" cy="914400"/>
            <a:chOff x="1940767" y="2352582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0F037A-2AD5-4F7B-8A1F-066A6B4B0CE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2E546B-77DC-4BA8-8B93-B98636EC0AA8}"/>
              </a:ext>
            </a:extLst>
          </p:cNvPr>
          <p:cNvGrpSpPr/>
          <p:nvPr/>
        </p:nvGrpSpPr>
        <p:grpSpPr>
          <a:xfrm>
            <a:off x="7239000" y="3576314"/>
            <a:ext cx="914400" cy="914400"/>
            <a:chOff x="1940767" y="2352582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5051F6-9BCC-4872-A373-9551F228614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A651967-B106-46E1-A6D5-0F8C71E8BB87}"/>
              </a:ext>
            </a:extLst>
          </p:cNvPr>
          <p:cNvCxnSpPr>
            <a:stCxn id="5" idx="0"/>
            <a:endCxn id="5" idx="2"/>
          </p:cNvCxnSpPr>
          <p:nvPr/>
        </p:nvCxnSpPr>
        <p:spPr>
          <a:xfrm rot="16200000" flipH="1" flipV="1">
            <a:off x="5025246" y="1104037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/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blipFill>
                <a:blip r:embed="rId6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4BC57C-491F-45DF-A673-F35575C4A341}"/>
              </a:ext>
            </a:extLst>
          </p:cNvPr>
          <p:cNvCxnSpPr>
            <a:stCxn id="5" idx="6"/>
            <a:endCxn id="11" idx="0"/>
          </p:cNvCxnSpPr>
          <p:nvPr/>
        </p:nvCxnSpPr>
        <p:spPr>
          <a:xfrm>
            <a:off x="5939646" y="1561237"/>
            <a:ext cx="1756554" cy="20150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9F267-CD14-4B01-BF11-49CC6232C251}"/>
                  </a:ext>
                </a:extLst>
              </p:cNvPr>
              <p:cNvSpPr txBox="1"/>
              <p:nvPr/>
            </p:nvSpPr>
            <p:spPr>
              <a:xfrm>
                <a:off x="7281627" y="1766276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9F267-CD14-4B01-BF11-49CC6232C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27" y="1766276"/>
                <a:ext cx="637995" cy="492443"/>
              </a:xfrm>
              <a:prstGeom prst="rect">
                <a:avLst/>
              </a:prstGeom>
              <a:blipFill>
                <a:blip r:embed="rId7"/>
                <a:stretch>
                  <a:fillRect l="-38095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041DB2D-53BB-4C20-8597-1EE3040FD6DA}"/>
              </a:ext>
            </a:extLst>
          </p:cNvPr>
          <p:cNvCxnSpPr>
            <a:stCxn id="11" idx="4"/>
            <a:endCxn id="8" idx="4"/>
          </p:cNvCxnSpPr>
          <p:nvPr/>
        </p:nvCxnSpPr>
        <p:spPr>
          <a:xfrm rot="5400000">
            <a:off x="5498110" y="2292624"/>
            <a:ext cx="12700" cy="4396181"/>
          </a:xfrm>
          <a:prstGeom prst="curvedConnector3">
            <a:avLst>
              <a:gd name="adj1" fmla="val 599418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89E51-38F0-4CBB-982C-E0C3DEA55FD8}"/>
                  </a:ext>
                </a:extLst>
              </p:cNvPr>
              <p:cNvSpPr txBox="1"/>
              <p:nvPr/>
            </p:nvSpPr>
            <p:spPr>
              <a:xfrm>
                <a:off x="5405020" y="529676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89E51-38F0-4CBB-982C-E0C3DEA5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020" y="5296763"/>
                <a:ext cx="637995" cy="492443"/>
              </a:xfrm>
              <a:prstGeom prst="rect">
                <a:avLst/>
              </a:prstGeom>
              <a:blipFill>
                <a:blip r:embed="rId8"/>
                <a:stretch>
                  <a:fillRect l="-39423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2080C84-73AB-443F-A51E-753F9A922C88}"/>
              </a:ext>
            </a:extLst>
          </p:cNvPr>
          <p:cNvCxnSpPr>
            <a:stCxn id="11" idx="7"/>
            <a:endCxn id="11" idx="5"/>
          </p:cNvCxnSpPr>
          <p:nvPr/>
        </p:nvCxnSpPr>
        <p:spPr>
          <a:xfrm rot="16200000" flipH="1">
            <a:off x="7696200" y="4033514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42134A-9643-4BDD-87F1-04733A42DE54}"/>
                  </a:ext>
                </a:extLst>
              </p:cNvPr>
              <p:cNvSpPr txBox="1"/>
              <p:nvPr/>
            </p:nvSpPr>
            <p:spPr>
              <a:xfrm>
                <a:off x="9133756" y="3716574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42134A-9643-4BDD-87F1-04733A42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756" y="3716574"/>
                <a:ext cx="637995" cy="492443"/>
              </a:xfrm>
              <a:prstGeom prst="rect">
                <a:avLst/>
              </a:prstGeom>
              <a:blipFill>
                <a:blip r:embed="rId9"/>
                <a:stretch>
                  <a:fillRect l="-38095" t="-25000" b="-5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066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71C809-C164-4235-9807-F60CFA69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ADB1D-A8EE-43A3-8C11-039E183A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34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B4D337-7240-4657-B9E1-273A2A27A17D}"/>
              </a:ext>
            </a:extLst>
          </p:cNvPr>
          <p:cNvGrpSpPr/>
          <p:nvPr/>
        </p:nvGrpSpPr>
        <p:grpSpPr>
          <a:xfrm>
            <a:off x="5025246" y="1104037"/>
            <a:ext cx="914400" cy="914400"/>
            <a:chOff x="1940767" y="2352582"/>
            <a:chExt cx="9144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7287C28-C071-4BB5-A166-8D34ABBC0B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AF1F67-8B26-4822-902D-C1ADA50F992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A75433-61C7-413A-B696-E15B8C13653D}"/>
              </a:ext>
            </a:extLst>
          </p:cNvPr>
          <p:cNvGrpSpPr/>
          <p:nvPr/>
        </p:nvGrpSpPr>
        <p:grpSpPr>
          <a:xfrm>
            <a:off x="2842819" y="3576314"/>
            <a:ext cx="914400" cy="914400"/>
            <a:chOff x="1940767" y="2352582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0F037A-2AD5-4F7B-8A1F-066A6B4B0CE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2E546B-77DC-4BA8-8B93-B98636EC0AA8}"/>
              </a:ext>
            </a:extLst>
          </p:cNvPr>
          <p:cNvGrpSpPr/>
          <p:nvPr/>
        </p:nvGrpSpPr>
        <p:grpSpPr>
          <a:xfrm>
            <a:off x="7239000" y="3576314"/>
            <a:ext cx="914400" cy="914400"/>
            <a:chOff x="1940767" y="2352582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5051F6-9BCC-4872-A373-9551F228614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A651967-B106-46E1-A6D5-0F8C71E8BB87}"/>
              </a:ext>
            </a:extLst>
          </p:cNvPr>
          <p:cNvCxnSpPr>
            <a:stCxn id="5" idx="0"/>
            <a:endCxn id="5" idx="2"/>
          </p:cNvCxnSpPr>
          <p:nvPr/>
        </p:nvCxnSpPr>
        <p:spPr>
          <a:xfrm rot="16200000" flipH="1" flipV="1">
            <a:off x="5025246" y="1104037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/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blipFill>
                <a:blip r:embed="rId6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4BC57C-491F-45DF-A673-F35575C4A341}"/>
              </a:ext>
            </a:extLst>
          </p:cNvPr>
          <p:cNvCxnSpPr>
            <a:stCxn id="5" idx="6"/>
            <a:endCxn id="11" idx="0"/>
          </p:cNvCxnSpPr>
          <p:nvPr/>
        </p:nvCxnSpPr>
        <p:spPr>
          <a:xfrm>
            <a:off x="5939646" y="1561237"/>
            <a:ext cx="1756554" cy="20150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9F267-CD14-4B01-BF11-49CC6232C251}"/>
                  </a:ext>
                </a:extLst>
              </p:cNvPr>
              <p:cNvSpPr txBox="1"/>
              <p:nvPr/>
            </p:nvSpPr>
            <p:spPr>
              <a:xfrm>
                <a:off x="7281627" y="1766276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9F267-CD14-4B01-BF11-49CC6232C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27" y="1766276"/>
                <a:ext cx="637995" cy="492443"/>
              </a:xfrm>
              <a:prstGeom prst="rect">
                <a:avLst/>
              </a:prstGeom>
              <a:blipFill>
                <a:blip r:embed="rId7"/>
                <a:stretch>
                  <a:fillRect l="-38095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041DB2D-53BB-4C20-8597-1EE3040FD6DA}"/>
              </a:ext>
            </a:extLst>
          </p:cNvPr>
          <p:cNvCxnSpPr>
            <a:stCxn id="11" idx="4"/>
            <a:endCxn id="8" idx="4"/>
          </p:cNvCxnSpPr>
          <p:nvPr/>
        </p:nvCxnSpPr>
        <p:spPr>
          <a:xfrm rot="5400000">
            <a:off x="5498110" y="2292624"/>
            <a:ext cx="12700" cy="4396181"/>
          </a:xfrm>
          <a:prstGeom prst="curvedConnector3">
            <a:avLst>
              <a:gd name="adj1" fmla="val 599418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89E51-38F0-4CBB-982C-E0C3DEA55FD8}"/>
                  </a:ext>
                </a:extLst>
              </p:cNvPr>
              <p:cNvSpPr txBox="1"/>
              <p:nvPr/>
            </p:nvSpPr>
            <p:spPr>
              <a:xfrm>
                <a:off x="5405020" y="529676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89E51-38F0-4CBB-982C-E0C3DEA5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020" y="5296763"/>
                <a:ext cx="637995" cy="492443"/>
              </a:xfrm>
              <a:prstGeom prst="rect">
                <a:avLst/>
              </a:prstGeom>
              <a:blipFill>
                <a:blip r:embed="rId8"/>
                <a:stretch>
                  <a:fillRect l="-39423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2080C84-73AB-443F-A51E-753F9A922C88}"/>
              </a:ext>
            </a:extLst>
          </p:cNvPr>
          <p:cNvCxnSpPr>
            <a:stCxn id="11" idx="7"/>
            <a:endCxn id="11" idx="5"/>
          </p:cNvCxnSpPr>
          <p:nvPr/>
        </p:nvCxnSpPr>
        <p:spPr>
          <a:xfrm rot="16200000" flipH="1">
            <a:off x="7696200" y="4033514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42134A-9643-4BDD-87F1-04733A42DE54}"/>
                  </a:ext>
                </a:extLst>
              </p:cNvPr>
              <p:cNvSpPr txBox="1"/>
              <p:nvPr/>
            </p:nvSpPr>
            <p:spPr>
              <a:xfrm>
                <a:off x="9133756" y="3716574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42134A-9643-4BDD-87F1-04733A42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756" y="3716574"/>
                <a:ext cx="637995" cy="492443"/>
              </a:xfrm>
              <a:prstGeom prst="rect">
                <a:avLst/>
              </a:prstGeom>
              <a:blipFill>
                <a:blip r:embed="rId9"/>
                <a:stretch>
                  <a:fillRect l="-38095" t="-25000" b="-5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7141364-4B4F-4A60-8586-28702EBBDFD6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>
          <a:xfrm rot="5400000" flipH="1" flipV="1">
            <a:off x="3612294" y="1706163"/>
            <a:ext cx="1557877" cy="2182427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B8E5A3-C3F9-4F43-B04C-48996A2FD752}"/>
                  </a:ext>
                </a:extLst>
              </p:cNvPr>
              <p:cNvSpPr txBox="1"/>
              <p:nvPr/>
            </p:nvSpPr>
            <p:spPr>
              <a:xfrm>
                <a:off x="3894116" y="2163060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B8E5A3-C3F9-4F43-B04C-48996A2FD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116" y="2163060"/>
                <a:ext cx="637995" cy="492443"/>
              </a:xfrm>
              <a:prstGeom prst="rect">
                <a:avLst/>
              </a:prstGeom>
              <a:blipFill>
                <a:blip r:embed="rId10"/>
                <a:stretch>
                  <a:fillRect l="-39423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820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571C809-C164-4235-9807-F60CFA69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ADB1D-A8EE-43A3-8C11-039E183A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35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B4D337-7240-4657-B9E1-273A2A27A17D}"/>
              </a:ext>
            </a:extLst>
          </p:cNvPr>
          <p:cNvGrpSpPr/>
          <p:nvPr/>
        </p:nvGrpSpPr>
        <p:grpSpPr>
          <a:xfrm>
            <a:off x="5025246" y="1104037"/>
            <a:ext cx="914400" cy="914400"/>
            <a:chOff x="1940767" y="2352582"/>
            <a:chExt cx="914400" cy="9144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7287C28-C071-4BB5-A166-8D34ABBC0B05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AF1F67-8B26-4822-902D-C1ADA50F9929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ADF0229-388D-42E3-987B-6AD97AEA0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A75433-61C7-413A-B696-E15B8C13653D}"/>
              </a:ext>
            </a:extLst>
          </p:cNvPr>
          <p:cNvGrpSpPr/>
          <p:nvPr/>
        </p:nvGrpSpPr>
        <p:grpSpPr>
          <a:xfrm>
            <a:off x="2842819" y="3576314"/>
            <a:ext cx="914400" cy="914400"/>
            <a:chOff x="1940767" y="2352582"/>
            <a:chExt cx="914400" cy="9144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F0F037A-2AD5-4F7B-8A1F-066A6B4B0CE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337D85-52A7-46A9-AA2D-F28D08123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83145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2E546B-77DC-4BA8-8B93-B98636EC0AA8}"/>
              </a:ext>
            </a:extLst>
          </p:cNvPr>
          <p:cNvGrpSpPr/>
          <p:nvPr/>
        </p:nvGrpSpPr>
        <p:grpSpPr>
          <a:xfrm>
            <a:off x="7239000" y="3576314"/>
            <a:ext cx="914400" cy="914400"/>
            <a:chOff x="1940767" y="2352582"/>
            <a:chExt cx="914400" cy="9144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5051F6-9BCC-4872-A373-9551F2286143}"/>
                </a:ext>
              </a:extLst>
            </p:cNvPr>
            <p:cNvSpPr/>
            <p:nvPr/>
          </p:nvSpPr>
          <p:spPr>
            <a:xfrm>
              <a:off x="1940767" y="2352582"/>
              <a:ext cx="914400" cy="914400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/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8FB5BCE-47B5-4F8D-A3E5-4434BBAD54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6394" y="2563560"/>
                  <a:ext cx="473655" cy="4924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6A651967-B106-46E1-A6D5-0F8C71E8BB87}"/>
              </a:ext>
            </a:extLst>
          </p:cNvPr>
          <p:cNvCxnSpPr>
            <a:stCxn id="5" idx="0"/>
            <a:endCxn id="5" idx="2"/>
          </p:cNvCxnSpPr>
          <p:nvPr/>
        </p:nvCxnSpPr>
        <p:spPr>
          <a:xfrm rot="16200000" flipH="1" flipV="1">
            <a:off x="5025246" y="1104037"/>
            <a:ext cx="457200" cy="457200"/>
          </a:xfrm>
          <a:prstGeom prst="curvedConnector4">
            <a:avLst>
              <a:gd name="adj1" fmla="val -50000"/>
              <a:gd name="adj2" fmla="val 1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/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C833B04-5D3A-4BDC-8F31-62C1FF63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696" y="501019"/>
                <a:ext cx="637995" cy="492443"/>
              </a:xfrm>
              <a:prstGeom prst="rect">
                <a:avLst/>
              </a:prstGeom>
              <a:blipFill>
                <a:blip r:embed="rId6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24BC57C-491F-45DF-A673-F35575C4A341}"/>
              </a:ext>
            </a:extLst>
          </p:cNvPr>
          <p:cNvCxnSpPr>
            <a:stCxn id="5" idx="6"/>
            <a:endCxn id="11" idx="0"/>
          </p:cNvCxnSpPr>
          <p:nvPr/>
        </p:nvCxnSpPr>
        <p:spPr>
          <a:xfrm>
            <a:off x="5939646" y="1561237"/>
            <a:ext cx="1756554" cy="2015077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9F267-CD14-4B01-BF11-49CC6232C251}"/>
                  </a:ext>
                </a:extLst>
              </p:cNvPr>
              <p:cNvSpPr txBox="1"/>
              <p:nvPr/>
            </p:nvSpPr>
            <p:spPr>
              <a:xfrm>
                <a:off x="7281627" y="1766276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8F9F267-CD14-4B01-BF11-49CC6232C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627" y="1766276"/>
                <a:ext cx="637995" cy="492443"/>
              </a:xfrm>
              <a:prstGeom prst="rect">
                <a:avLst/>
              </a:prstGeom>
              <a:blipFill>
                <a:blip r:embed="rId7"/>
                <a:stretch>
                  <a:fillRect l="-38095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F041DB2D-53BB-4C20-8597-1EE3040FD6DA}"/>
              </a:ext>
            </a:extLst>
          </p:cNvPr>
          <p:cNvCxnSpPr>
            <a:stCxn id="11" idx="4"/>
            <a:endCxn id="8" idx="4"/>
          </p:cNvCxnSpPr>
          <p:nvPr/>
        </p:nvCxnSpPr>
        <p:spPr>
          <a:xfrm rot="5400000">
            <a:off x="5498110" y="2292624"/>
            <a:ext cx="12700" cy="4396181"/>
          </a:xfrm>
          <a:prstGeom prst="curvedConnector3">
            <a:avLst>
              <a:gd name="adj1" fmla="val 5994181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89E51-38F0-4CBB-982C-E0C3DEA55FD8}"/>
                  </a:ext>
                </a:extLst>
              </p:cNvPr>
              <p:cNvSpPr txBox="1"/>
              <p:nvPr/>
            </p:nvSpPr>
            <p:spPr>
              <a:xfrm>
                <a:off x="5405020" y="5296763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DA89E51-38F0-4CBB-982C-E0C3DEA55F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020" y="5296763"/>
                <a:ext cx="637995" cy="492443"/>
              </a:xfrm>
              <a:prstGeom prst="rect">
                <a:avLst/>
              </a:prstGeom>
              <a:blipFill>
                <a:blip r:embed="rId8"/>
                <a:stretch>
                  <a:fillRect l="-39423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82080C84-73AB-443F-A51E-753F9A922C88}"/>
              </a:ext>
            </a:extLst>
          </p:cNvPr>
          <p:cNvCxnSpPr>
            <a:stCxn id="11" idx="7"/>
            <a:endCxn id="11" idx="5"/>
          </p:cNvCxnSpPr>
          <p:nvPr/>
        </p:nvCxnSpPr>
        <p:spPr>
          <a:xfrm rot="16200000" flipH="1">
            <a:off x="7696200" y="4033514"/>
            <a:ext cx="646578" cy="12700"/>
          </a:xfrm>
          <a:prstGeom prst="curvedConnector5">
            <a:avLst>
              <a:gd name="adj1" fmla="val -35355"/>
              <a:gd name="adj2" fmla="val 7945583"/>
              <a:gd name="adj3" fmla="val 135355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42134A-9643-4BDD-87F1-04733A42DE54}"/>
                  </a:ext>
                </a:extLst>
              </p:cNvPr>
              <p:cNvSpPr txBox="1"/>
              <p:nvPr/>
            </p:nvSpPr>
            <p:spPr>
              <a:xfrm>
                <a:off x="9133756" y="3716574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942134A-9643-4BDD-87F1-04733A42D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756" y="3716574"/>
                <a:ext cx="637995" cy="492443"/>
              </a:xfrm>
              <a:prstGeom prst="rect">
                <a:avLst/>
              </a:prstGeom>
              <a:blipFill>
                <a:blip r:embed="rId9"/>
                <a:stretch>
                  <a:fillRect l="-38095" t="-25000" b="-51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7141364-4B4F-4A60-8586-28702EBBDFD6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>
          <a:xfrm rot="5400000" flipH="1" flipV="1">
            <a:off x="3612294" y="1706163"/>
            <a:ext cx="1557877" cy="2182427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B8E5A3-C3F9-4F43-B04C-48996A2FD752}"/>
                  </a:ext>
                </a:extLst>
              </p:cNvPr>
              <p:cNvSpPr txBox="1"/>
              <p:nvPr/>
            </p:nvSpPr>
            <p:spPr>
              <a:xfrm>
                <a:off x="3894116" y="2163060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0" dirty="0"/>
                  <a:t>0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B8E5A3-C3F9-4F43-B04C-48996A2FD7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4116" y="2163060"/>
                <a:ext cx="637995" cy="492443"/>
              </a:xfrm>
              <a:prstGeom prst="rect">
                <a:avLst/>
              </a:prstGeom>
              <a:blipFill>
                <a:blip r:embed="rId10"/>
                <a:stretch>
                  <a:fillRect l="-39423" t="-24691" b="-493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1FF6A09A-E2E7-4ACD-B8D4-D88EC177A4E6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3757219" y="4033514"/>
            <a:ext cx="3481781" cy="12700"/>
          </a:xfrm>
          <a:prstGeom prst="curved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71B22A-64C8-4294-AB53-625C8FA9BAB5}"/>
                  </a:ext>
                </a:extLst>
              </p:cNvPr>
              <p:cNvSpPr txBox="1"/>
              <p:nvPr/>
            </p:nvSpPr>
            <p:spPr>
              <a:xfrm>
                <a:off x="5086022" y="3391630"/>
                <a:ext cx="637995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dirty="0"/>
                  <a:t>1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/1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071B22A-64C8-4294-AB53-625C8FA9B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022" y="3391630"/>
                <a:ext cx="637995" cy="492443"/>
              </a:xfrm>
              <a:prstGeom prst="rect">
                <a:avLst/>
              </a:prstGeom>
              <a:blipFill>
                <a:blip r:embed="rId11"/>
                <a:stretch>
                  <a:fillRect l="-38095" t="-23457" b="-506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73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18E07-FB27-4301-B7C0-A03E79C2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BA364904-5231-47F6-9CEC-F5B411DA3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72B76-3EA2-44B4-A80D-77A51327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3CAA7-5BA2-4C47-955E-7C9C0157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22C64BA-A048-43C4-BD87-29BD5E2394B4}" type="slidenum">
              <a:rPr lang="en-US" smtClean="0"/>
              <a:pPr defTabSz="914400"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55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718B-A8AD-47A2-A9D8-0BC9D9CD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61" y="776436"/>
            <a:ext cx="5282519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500" dirty="0"/>
              <a:t>State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57183-0D38-40D2-A360-91E363917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604" y="5394178"/>
            <a:ext cx="5284040" cy="7836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Design a Sequence Detector</a:t>
            </a:r>
          </a:p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D4703-5693-41AF-B86B-ED4C019A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6969" y="6371549"/>
            <a:ext cx="528251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60000"/>
                  </a:schemeClr>
                </a:solidFill>
                <a:latin typeface="Calibri" panose="020F0502020204030204"/>
                <a:ea typeface="+mn-ea"/>
                <a:cs typeface="+mn-cs"/>
              </a:rPr>
              <a:t>ECE 2372 | Lecture 309</a:t>
            </a:r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0DC45461-2A42-4696-B04F-698471573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r="25386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4129-4A82-49FB-8299-5D1ADB5C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22C64BA-A048-43C4-BD87-29BD5E2394B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8655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A20B-1B13-FA41-9AEB-83487E11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989D8-B715-F346-8F49-193AD244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F0D95-F5CC-F542-B45E-1A6CFFFE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5945042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25945042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1034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1034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210345" r="-400602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300000" r="-40060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413793" r="-40060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C6421A-EDEF-D048-8698-776879BFB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13" y="0"/>
            <a:ext cx="47597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62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A20B-1B13-FA41-9AEB-83487E11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989D8-B715-F346-8F49-193AD244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F0D95-F5CC-F542-B45E-1A6CFFFE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0302246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960302246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1034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1034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210345" r="-400602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210345" r="-30303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300000" r="-40060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413793" r="-40060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C6421A-EDEF-D048-8698-776879BFB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13" y="0"/>
            <a:ext cx="47597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850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AACA3-8ECD-42DE-994B-993F12DB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03855-9B07-4D68-A14F-3006F8A99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568"/>
            <a:ext cx="10515600" cy="4351338"/>
          </a:xfrm>
        </p:spPr>
        <p:txBody>
          <a:bodyPr/>
          <a:lstStyle/>
          <a:p>
            <a:r>
              <a:rPr lang="en-US" dirty="0"/>
              <a:t>The circuit will examine a string of 0’s and 1’s applied to the X input and generate an output Z = 1 only when a prescribed input sequence Occurs.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DD0AA-287D-4024-88BC-BD896FB3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3D093-9BDE-4320-922E-1779BFAAF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787B86-9581-4EA4-9F56-F69A6015EEFA}"/>
              </a:ext>
            </a:extLst>
          </p:cNvPr>
          <p:cNvSpPr/>
          <p:nvPr/>
        </p:nvSpPr>
        <p:spPr>
          <a:xfrm>
            <a:off x="4724400" y="3429000"/>
            <a:ext cx="2743200" cy="137160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12AD09-A93C-4851-A007-5104EBABA8C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870664" y="4114800"/>
            <a:ext cx="8537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B469C0-272E-44A8-81C4-BDB385E8AF78}"/>
              </a:ext>
            </a:extLst>
          </p:cNvPr>
          <p:cNvCxnSpPr>
            <a:cxnSpLocks/>
          </p:cNvCxnSpPr>
          <p:nvPr/>
        </p:nvCxnSpPr>
        <p:spPr>
          <a:xfrm>
            <a:off x="7467600" y="4111841"/>
            <a:ext cx="85373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14F6E48-D74D-4F0D-B0B4-4AB7F4B5FDD8}"/>
              </a:ext>
            </a:extLst>
          </p:cNvPr>
          <p:cNvCxnSpPr>
            <a:cxnSpLocks/>
          </p:cNvCxnSpPr>
          <p:nvPr/>
        </p:nvCxnSpPr>
        <p:spPr>
          <a:xfrm flipV="1">
            <a:off x="6096000" y="4800600"/>
            <a:ext cx="0" cy="7131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A98819A-37E1-4D45-B059-B58EF951790E}"/>
              </a:ext>
            </a:extLst>
          </p:cNvPr>
          <p:cNvSpPr txBox="1"/>
          <p:nvPr/>
        </p:nvSpPr>
        <p:spPr>
          <a:xfrm>
            <a:off x="3383721" y="3788675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A4F09-9DD2-4A19-ABD1-11C7F0370E4D}"/>
              </a:ext>
            </a:extLst>
          </p:cNvPr>
          <p:cNvSpPr txBox="1"/>
          <p:nvPr/>
        </p:nvSpPr>
        <p:spPr>
          <a:xfrm>
            <a:off x="8321336" y="3788674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4EB573-CE25-42C2-98D5-5CA6152EB2D7}"/>
              </a:ext>
            </a:extLst>
          </p:cNvPr>
          <p:cNvSpPr txBox="1"/>
          <p:nvPr/>
        </p:nvSpPr>
        <p:spPr>
          <a:xfrm>
            <a:off x="5587687" y="5478865"/>
            <a:ext cx="1016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</a:p>
        </p:txBody>
      </p:sp>
    </p:spTree>
    <p:extLst>
      <p:ext uri="{BB962C8B-B14F-4D97-AF65-F5344CB8AC3E}">
        <p14:creationId xmlns:p14="http://schemas.microsoft.com/office/powerpoint/2010/main" val="6473282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A20B-1B13-FA41-9AEB-83487E11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989D8-B715-F346-8F49-193AD244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F0D95-F5CC-F542-B45E-1A6CFFFE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80061110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80061110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1034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1034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210345" r="-400602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210345" r="-30303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0345" r="-201205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300000" r="-40060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413793" r="-40060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C6421A-EDEF-D048-8698-776879BFB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13" y="0"/>
            <a:ext cx="47597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53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A20B-1B13-FA41-9AEB-83487E11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989D8-B715-F346-8F49-193AD244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F0D95-F5CC-F542-B45E-1A6CFFFE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09862296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509862296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1034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1034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210345" r="-400602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210345" r="-30303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0345" r="-201205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300000" r="-40060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300000" r="-30303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413793" r="-40060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C6421A-EDEF-D048-8698-776879BFB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13" y="0"/>
            <a:ext cx="47597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19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A20B-1B13-FA41-9AEB-83487E11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989D8-B715-F346-8F49-193AD244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F0D95-F5CC-F542-B45E-1A6CFFFE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3567818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93567818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10345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1034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2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210345" r="-400602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210345" r="-303030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0345" r="-201205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300000" r="-40060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300000" r="-30303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201205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413793" r="-400602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C6421A-EDEF-D048-8698-776879BFB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13" y="0"/>
            <a:ext cx="47597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75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A20B-1B13-FA41-9AEB-83487E11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989D8-B715-F346-8F49-193AD244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F0D95-F5CC-F542-B45E-1A6CFFFE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85597876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385597876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3103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3103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210345" r="-400602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210345" r="-30303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0345" r="-201205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300000" r="-40060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300000" r="-30303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20120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413793" r="-40060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413793" r="-30303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C6421A-EDEF-D048-8698-776879BFB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13" y="0"/>
            <a:ext cx="47597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48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BA20B-1B13-FA41-9AEB-83487E11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Table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4989D8-B715-F346-8F49-193AD244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F0D95-F5CC-F542-B45E-1A6CFFFE3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4CCDFEEF-B73B-EF40-A592-6622030589F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3103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3103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210345" r="-400602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210345" r="-303030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0345" r="-201205" b="-2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300000" r="-400602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300000" r="-303030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201205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413793" r="-400602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413793" r="-303030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13793" r="-201205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C6421A-EDEF-D048-8698-776879BFB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013" y="0"/>
            <a:ext cx="475978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74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18E07-FB27-4301-B7C0-A03E79C2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4AF834F6-D03C-4335-89BB-189122CCF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72B76-3EA2-44B4-A80D-77A51327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3CAA7-5BA2-4C47-955E-7C9C0157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22C64BA-A048-43C4-BD87-29BD5E2394B4}" type="slidenum">
              <a:rPr lang="en-US" smtClean="0"/>
              <a:pPr defTabSz="914400"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621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718B-A8AD-47A2-A9D8-0BC9D9CD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61" y="776436"/>
            <a:ext cx="5282519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500" dirty="0"/>
              <a:t>Transition Table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57183-0D38-40D2-A360-91E363917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604" y="5394178"/>
            <a:ext cx="5284040" cy="7836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Design a Sequence Detector</a:t>
            </a:r>
          </a:p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D4703-5693-41AF-B86B-ED4C019A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6969" y="6371549"/>
            <a:ext cx="528251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60000"/>
                  </a:schemeClr>
                </a:solidFill>
                <a:latin typeface="Calibri" panose="020F0502020204030204"/>
                <a:ea typeface="+mn-ea"/>
                <a:cs typeface="+mn-cs"/>
              </a:rPr>
              <a:t>ECE 2372 | Lecture 309</a:t>
            </a:r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0DC45461-2A42-4696-B04F-698471573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r="25386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4129-4A82-49FB-8299-5D1ADB5C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22C64BA-A048-43C4-BD87-29BD5E2394B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46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87225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1BC0E3-FF56-DC49-878E-B2FDAF5AB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E124A0F-BF76-3F46-B77F-5B01EEC25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need to apply some binary values to our states.</a:t>
                </a:r>
              </a:p>
              <a:p>
                <a:r>
                  <a:rPr lang="en-US" dirty="0"/>
                  <a:t>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count up using Gray Code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E124A0F-BF76-3F46-B77F-5B01EEC25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B3653F-0010-E748-A7DE-9E0D5F8D8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50D17E-6AF0-4B43-AC2A-BE3281CCC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0BBE1A-6EB2-F64F-B146-40EAAC4876D4}"/>
                  </a:ext>
                </a:extLst>
              </p:cNvPr>
              <p:cNvSpPr txBox="1"/>
              <p:nvPr/>
            </p:nvSpPr>
            <p:spPr>
              <a:xfrm>
                <a:off x="1884356" y="3429000"/>
                <a:ext cx="183697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=00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D0BBE1A-6EB2-F64F-B146-40EAAC487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4356" y="3429000"/>
                <a:ext cx="1836978" cy="615553"/>
              </a:xfrm>
              <a:prstGeom prst="rect">
                <a:avLst/>
              </a:prstGeom>
              <a:blipFill>
                <a:blip r:embed="rId3"/>
                <a:stretch>
                  <a:fillRect l="-6207" r="-620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218F4E-9EF0-1E42-9439-C7203D15ED07}"/>
                  </a:ext>
                </a:extLst>
              </p:cNvPr>
              <p:cNvSpPr txBox="1"/>
              <p:nvPr/>
            </p:nvSpPr>
            <p:spPr>
              <a:xfrm>
                <a:off x="5183442" y="3429000"/>
                <a:ext cx="182511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=01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218F4E-9EF0-1E42-9439-C7203D15E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442" y="3429000"/>
                <a:ext cx="1825115" cy="615553"/>
              </a:xfrm>
              <a:prstGeom prst="rect">
                <a:avLst/>
              </a:prstGeom>
              <a:blipFill>
                <a:blip r:embed="rId4"/>
                <a:stretch>
                  <a:fillRect l="-6250" r="-625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0ABAA3-9BB8-974B-87EA-B6F1909667D5}"/>
                  </a:ext>
                </a:extLst>
              </p:cNvPr>
              <p:cNvSpPr txBox="1"/>
              <p:nvPr/>
            </p:nvSpPr>
            <p:spPr>
              <a:xfrm>
                <a:off x="8474257" y="3428999"/>
                <a:ext cx="183697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=11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0ABAA3-9BB8-974B-87EA-B6F1909667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4257" y="3428999"/>
                <a:ext cx="1836978" cy="615553"/>
              </a:xfrm>
              <a:prstGeom prst="rect">
                <a:avLst/>
              </a:prstGeom>
              <a:blipFill>
                <a:blip r:embed="rId5"/>
                <a:stretch>
                  <a:fillRect l="-6207" r="-6207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91477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63162C-EAA7-4242-971D-D53952501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CDF24-2B7F-4044-B1D2-1D04D9BA0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D118371-D97D-4E64-A6D0-03E33B15117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4459849"/>
                  </p:ext>
                </p:extLst>
              </p:nvPr>
            </p:nvGraphicFramePr>
            <p:xfrm>
              <a:off x="838200" y="1150922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D118371-D97D-4E64-A6D0-03E33B15117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4459849"/>
                  </p:ext>
                </p:extLst>
              </p:nvPr>
            </p:nvGraphicFramePr>
            <p:xfrm>
              <a:off x="838200" y="1150922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90" t="-8197" r="-401449" b="-4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072" t="-8197" r="-100434" b="-4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90" t="-108197" r="-30144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9711" t="-108197" r="-20057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580" t="-108197" r="-101159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0580" t="-108197" r="-1159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90CD3E-95EC-4824-AACE-198F93BCAD21}"/>
              </a:ext>
            </a:extLst>
          </p:cNvPr>
          <p:cNvSpPr txBox="1"/>
          <p:nvPr/>
        </p:nvSpPr>
        <p:spPr>
          <a:xfrm>
            <a:off x="4862329" y="627702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99905AE-98EB-40FE-A25B-2D5D3E7A35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2866533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99905AE-98EB-40FE-A25B-2D5D3E7A353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2866533"/>
                  </p:ext>
                </p:extLst>
              </p:nvPr>
            </p:nvGraphicFramePr>
            <p:xfrm>
              <a:off x="838200" y="3852879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" t="-8197" r="-401449" b="-4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072" t="-8197" r="-100434" b="-4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90" t="-108197" r="-30144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711" t="-108197" r="-20057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580" t="-108197" r="-101159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00580" t="-108197" r="-1159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" t="-208197" r="-40144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90" t="-208197" r="-301449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711" t="-208197" r="-200578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" t="-308197" r="-40144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90" t="-308197" r="-301449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711" t="-308197" r="-200578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" t="-408197" r="-40144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290" t="-408197" r="-301449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9711" t="-408197" r="-20057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939B3D-F7F5-4F52-8218-7C1F3995D687}"/>
              </a:ext>
            </a:extLst>
          </p:cNvPr>
          <p:cNvSpPr txBox="1"/>
          <p:nvPr/>
        </p:nvSpPr>
        <p:spPr>
          <a:xfrm>
            <a:off x="5207551" y="3329659"/>
            <a:ext cx="177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Table</a:t>
            </a:r>
          </a:p>
        </p:txBody>
      </p:sp>
    </p:spTree>
    <p:extLst>
      <p:ext uri="{BB962C8B-B14F-4D97-AF65-F5344CB8AC3E}">
        <p14:creationId xmlns:p14="http://schemas.microsoft.com/office/powerpoint/2010/main" val="811223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6A796B-FE46-E743-AA56-DB047535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241B5-30F9-A94D-B310-6E3C087B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49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A8F03615-39C1-6F4B-9644-C0102BB79AD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949362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A8F03615-39C1-6F4B-9644-C0102BB79AD8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949362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34483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3448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210345" r="-40060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210345" r="-3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0345" r="-201205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300000" r="-40060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300000" r="-3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20120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413793" r="-40060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413793" r="-3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13793" r="-201205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124D81-93B7-B448-9D0A-57268E52936E}"/>
              </a:ext>
            </a:extLst>
          </p:cNvPr>
          <p:cNvSpPr txBox="1"/>
          <p:nvPr/>
        </p:nvSpPr>
        <p:spPr>
          <a:xfrm>
            <a:off x="5207551" y="426142"/>
            <a:ext cx="177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1F77CD5-B116-7D4B-B89B-F7BECB07EEC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3061912"/>
                  </p:ext>
                </p:extLst>
              </p:nvPr>
            </p:nvGraphicFramePr>
            <p:xfrm>
              <a:off x="838200" y="3952220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1F77CD5-B116-7D4B-B89B-F7BECB07EEC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3061912"/>
                  </p:ext>
                </p:extLst>
              </p:nvPr>
            </p:nvGraphicFramePr>
            <p:xfrm>
              <a:off x="838200" y="3952220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6897" r="-400602" b="-43103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453" t="-6897" r="-100906" b="-43103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212" t="-103333" r="-30303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3333" r="-20120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818" t="-103333" r="-10242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398" t="-103333" r="-180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B7854B4-4341-5343-B126-69E0E12D461D}"/>
              </a:ext>
            </a:extLst>
          </p:cNvPr>
          <p:cNvSpPr txBox="1"/>
          <p:nvPr/>
        </p:nvSpPr>
        <p:spPr>
          <a:xfrm>
            <a:off x="4862329" y="3429000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</p:spTree>
    <p:extLst>
      <p:ext uri="{BB962C8B-B14F-4D97-AF65-F5344CB8AC3E}">
        <p14:creationId xmlns:p14="http://schemas.microsoft.com/office/powerpoint/2010/main" val="2227769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5278-738F-4731-9674-ADE4C957A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DAE48-E3C0-4D56-8C9F-62D5A395C8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will design the sequence detector to output a 1 anytime the input sequence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 0, 1}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1DAE48-E3C0-4D56-8C9F-62D5A395C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975FBA-D3B5-406B-A14C-72B9C192E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0D715-31A0-43FD-8385-57189732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1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6A796B-FE46-E743-AA56-DB047535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A241B5-30F9-A94D-B310-6E3C087B9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A8F03615-39C1-6F4B-9644-C0102BB79AD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44856519"/>
                  </p:ext>
                </p:extLst>
              </p:nvPr>
            </p:nvGraphicFramePr>
            <p:xfrm>
              <a:off x="838200" y="949362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A8F03615-39C1-6F4B-9644-C0102BB79AD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44856519"/>
                  </p:ext>
                </p:extLst>
              </p:nvPr>
            </p:nvGraphicFramePr>
            <p:xfrm>
              <a:off x="838200" y="949362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34483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3448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3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210345" r="-400602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210345" r="-303030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10345" r="-201205" b="-2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300000" r="-400602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300000" r="-303030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300000" r="-201205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413793" r="-400602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413793" r="-303030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413793" r="-201205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124D81-93B7-B448-9D0A-57268E52936E}"/>
              </a:ext>
            </a:extLst>
          </p:cNvPr>
          <p:cNvSpPr txBox="1"/>
          <p:nvPr/>
        </p:nvSpPr>
        <p:spPr>
          <a:xfrm>
            <a:off x="5207551" y="426142"/>
            <a:ext cx="1776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State 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1F77CD5-B116-7D4B-B89B-F7BECB07EEC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93967275"/>
                  </p:ext>
                </p:extLst>
              </p:nvPr>
            </p:nvGraphicFramePr>
            <p:xfrm>
              <a:off x="838200" y="3952220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81F77CD5-B116-7D4B-B89B-F7BECB07EEC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893967275"/>
                  </p:ext>
                </p:extLst>
              </p:nvPr>
            </p:nvGraphicFramePr>
            <p:xfrm>
              <a:off x="838200" y="3952220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6897" r="-400602" b="-43103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0453" t="-6897" r="-100906" b="-43103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1212" t="-103333" r="-30303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3333" r="-20120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818" t="-103333" r="-10242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9398" t="-103333" r="-180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B7854B4-4341-5343-B126-69E0E12D461D}"/>
              </a:ext>
            </a:extLst>
          </p:cNvPr>
          <p:cNvSpPr txBox="1"/>
          <p:nvPr/>
        </p:nvSpPr>
        <p:spPr>
          <a:xfrm>
            <a:off x="4862329" y="3429000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</p:spTree>
    <p:extLst>
      <p:ext uri="{BB962C8B-B14F-4D97-AF65-F5344CB8AC3E}">
        <p14:creationId xmlns:p14="http://schemas.microsoft.com/office/powerpoint/2010/main" val="38924015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18E07-FB27-4301-B7C0-A03E79C2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E2A9BD6E-1246-4528-A2BE-72F96D55F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72B76-3EA2-44B4-A80D-77A51327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3CAA7-5BA2-4C47-955E-7C9C0157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22C64BA-A048-43C4-BD87-29BD5E2394B4}" type="slidenum">
              <a:rPr lang="en-US" smtClean="0"/>
              <a:pPr defTabSz="914400">
                <a:spcAft>
                  <a:spcPts val="600"/>
                </a:spcAft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43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718B-A8AD-47A2-A9D8-0BC9D9CD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61" y="776436"/>
            <a:ext cx="5282519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500" dirty="0"/>
              <a:t>Next-State and Output Equations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57183-0D38-40D2-A360-91E363917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604" y="5394178"/>
            <a:ext cx="5284040" cy="7836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Design a Sequence Detector</a:t>
            </a:r>
          </a:p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D4703-5693-41AF-B86B-ED4C019A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6969" y="6371549"/>
            <a:ext cx="528251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60000"/>
                  </a:schemeClr>
                </a:solidFill>
                <a:latin typeface="Calibri" panose="020F0502020204030204"/>
                <a:ea typeface="+mn-ea"/>
                <a:cs typeface="+mn-cs"/>
              </a:rPr>
              <a:t>ECE 2372 | Lecture 309</a:t>
            </a:r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0DC45461-2A42-4696-B04F-698471573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r="25386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4129-4A82-49FB-8299-5D1ADB5C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22C64BA-A048-43C4-BD87-29BD5E2394B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52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405356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3BE78-17F4-114E-AE0D-857E93B4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Next-State and Output 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D8C8-3867-4948-9EE6-B524A3DB0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transition table on a K-Map.</a:t>
            </a:r>
          </a:p>
          <a:p>
            <a:r>
              <a:rPr lang="en-US" dirty="0"/>
              <a:t>Use the K-Map to get optimized Boolean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F2771-7BA4-0247-8B4A-4A2D599D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02845-580A-E846-8F9A-20D2CC7A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75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9493C2-D309-3E47-83AE-219BDEB4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24A99-0562-F64D-8172-6CA7515F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54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7C81221-B681-A348-82B1-3FA674FDBD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82625616"/>
                  </p:ext>
                </p:extLst>
              </p:nvPr>
            </p:nvGraphicFramePr>
            <p:xfrm>
              <a:off x="838200" y="4445046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7C81221-B681-A348-82B1-3FA674FDBDC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82625616"/>
                  </p:ext>
                </p:extLst>
              </p:nvPr>
            </p:nvGraphicFramePr>
            <p:xfrm>
              <a:off x="838200" y="4445046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3103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3103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BAA76-E4DC-0B44-A0D0-5A23554A351D}"/>
              </a:ext>
            </a:extLst>
          </p:cNvPr>
          <p:cNvSpPr txBox="1"/>
          <p:nvPr/>
        </p:nvSpPr>
        <p:spPr>
          <a:xfrm>
            <a:off x="4862329" y="3921826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4D6B1-D87B-A64C-9DBD-CC7128384C33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BD60BC-D3F0-FB48-96CC-933BBED5C252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8C99569-AC00-9545-BF38-14529E9B22BA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355530C-C609-A441-A63E-508C25A6A9E9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0BFCC481-1284-6943-A5AA-44CCA2F9CA72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F99752B3-2C32-FF4D-B171-9C59E6C9F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A11F983F-B456-C449-BF06-418F023D4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AA7710EE-23EA-1C4B-B4C6-13E2F81D8896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6F4B723A-E888-E44F-ABB3-5022DA68A7A0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975790B-1E8E-A542-9346-E42E86962D4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07BF16C5-2D9D-2A42-91BB-66658D17EF7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9EC84E37-88A9-9343-8102-7008EB8F21E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2C5D3BE-2BE1-F945-A0BB-54A0563793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3321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Z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569AC56-8E04-1749-BF45-525895FA15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6E95074A-EA6F-4A4B-8110-0925D4DF83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60C4FA8-A8E7-4E4B-8E39-0A88325DF41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B87D96B-85CD-994B-BDA3-F3031F9966A0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2C0446E-2EEE-3648-90F1-E012A481A278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7F12F7-2149-6741-91DA-2365A5D2DE95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D914CE-2823-CC45-BD32-E87DF9D4D709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037C0A-DABB-9749-87CE-7CDE0E14256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B4D42E-BE7B-9B49-9472-958D6FFB651A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1D58AF-97AD-2E4C-B0B6-5DFFAD48E98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6C7D38-10B6-E545-957E-B770DEA4FEC4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503AC-EDF0-AF47-AEB4-572D33A2EEFE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E2BAC9-D958-1E43-9C5E-0AD4A08AF457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686B19-93A9-5143-A6CF-81C02B7657B1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D41F18-8804-1842-843D-6B9863C5609F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A4AE0C-D276-A844-B558-AF482B0A5FD7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B6A855-D861-7548-9A7A-DFAFCEE38DF1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BB2045-F2BA-DE45-B592-D30DD31C4B6D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18BDF1-A71B-2146-8E58-51C4E739F5C4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0660E-AD69-C943-AD6D-FF6F4A26AC8E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8F1C59-CF21-274B-BA80-1C74FBAA3810}"/>
                </a:ext>
              </a:extLst>
            </p:cNvPr>
            <p:cNvSpPr txBox="1"/>
            <p:nvPr/>
          </p:nvSpPr>
          <p:spPr>
            <a:xfrm>
              <a:off x="8711883" y="3552293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B8D796-4F4C-A941-A251-EE88D9B85A61}"/>
                </a:ext>
              </a:extLst>
            </p:cNvPr>
            <p:cNvSpPr txBox="1"/>
            <p:nvPr/>
          </p:nvSpPr>
          <p:spPr>
            <a:xfrm>
              <a:off x="8711883" y="4685595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E0E8C4-FFB0-6343-97F0-E463230D29E8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A7B33C-B571-204E-93C7-FDEE7E1E60FD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540D8-FB28-1346-998B-5360E7194F7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4398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9493C2-D309-3E47-83AE-219BDEB4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24A99-0562-F64D-8172-6CA7515F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55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4D6B1-D87B-A64C-9DBD-CC7128384C33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BD60BC-D3F0-FB48-96CC-933BBED5C252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8C99569-AC00-9545-BF38-14529E9B22BA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355530C-C609-A441-A63E-508C25A6A9E9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0BFCC481-1284-6943-A5AA-44CCA2F9CA72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F99752B3-2C32-FF4D-B171-9C59E6C9F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A11F983F-B456-C449-BF06-418F023D4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AA7710EE-23EA-1C4B-B4C6-13E2F81D8896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6F4B723A-E888-E44F-ABB3-5022DA68A7A0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975790B-1E8E-A542-9346-E42E86962D4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07BF16C5-2D9D-2A42-91BB-66658D17EF7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9EC84E37-88A9-9343-8102-7008EB8F21E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2C5D3BE-2BE1-F945-A0BB-54A0563793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3321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Z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569AC56-8E04-1749-BF45-525895FA15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6E95074A-EA6F-4A4B-8110-0925D4DF83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60C4FA8-A8E7-4E4B-8E39-0A88325DF41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B87D96B-85CD-994B-BDA3-F3031F9966A0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2C0446E-2EEE-3648-90F1-E012A481A278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7F12F7-2149-6741-91DA-2365A5D2DE95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D914CE-2823-CC45-BD32-E87DF9D4D709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037C0A-DABB-9749-87CE-7CDE0E14256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B4D42E-BE7B-9B49-9472-958D6FFB651A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1D58AF-97AD-2E4C-B0B6-5DFFAD48E98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6C7D38-10B6-E545-957E-B770DEA4FEC4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503AC-EDF0-AF47-AEB4-572D33A2EEFE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E2BAC9-D958-1E43-9C5E-0AD4A08AF457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686B19-93A9-5143-A6CF-81C02B7657B1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D41F18-8804-1842-843D-6B9863C5609F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A4AE0C-D276-A844-B558-AF482B0A5FD7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B6A855-D861-7548-9A7A-DFAFCEE38DF1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BB2045-F2BA-DE45-B592-D30DD31C4B6D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18BDF1-A71B-2146-8E58-51C4E739F5C4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0660E-AD69-C943-AD6D-FF6F4A26AC8E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8F1C59-CF21-274B-BA80-1C74FBAA3810}"/>
                </a:ext>
              </a:extLst>
            </p:cNvPr>
            <p:cNvSpPr txBox="1"/>
            <p:nvPr/>
          </p:nvSpPr>
          <p:spPr>
            <a:xfrm>
              <a:off x="8711883" y="3552293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B8D796-4F4C-A941-A251-EE88D9B85A61}"/>
                </a:ext>
              </a:extLst>
            </p:cNvPr>
            <p:cNvSpPr txBox="1"/>
            <p:nvPr/>
          </p:nvSpPr>
          <p:spPr>
            <a:xfrm>
              <a:off x="8711883" y="4685595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E0E8C4-FFB0-6343-97F0-E463230D29E8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A7B33C-B571-204E-93C7-FDEE7E1E60FD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540D8-FB28-1346-998B-5360E7194F7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D68F76-9C15-D44B-BAC2-27B8FA71780B}"/>
                  </a:ext>
                </a:extLst>
              </p:cNvPr>
              <p:cNvSpPr txBox="1"/>
              <p:nvPr/>
            </p:nvSpPr>
            <p:spPr>
              <a:xfrm>
                <a:off x="2316408" y="4927934"/>
                <a:ext cx="360053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𝐴𝑋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6D68F76-9C15-D44B-BAC2-27B8FA717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08" y="4927934"/>
                <a:ext cx="3600537" cy="615553"/>
              </a:xfrm>
              <a:prstGeom prst="rect">
                <a:avLst/>
              </a:prstGeom>
              <a:blipFill>
                <a:blip r:embed="rId2"/>
                <a:stretch>
                  <a:fillRect l="-2807" r="-2105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B5994885-668A-A044-B950-196A74CDCE26}"/>
              </a:ext>
            </a:extLst>
          </p:cNvPr>
          <p:cNvSpPr/>
          <p:nvPr/>
        </p:nvSpPr>
        <p:spPr>
          <a:xfrm>
            <a:off x="6697683" y="2285296"/>
            <a:ext cx="2824642" cy="7733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81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9493C2-D309-3E47-83AE-219BDEB4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24A99-0562-F64D-8172-6CA7515F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7C81221-B681-A348-82B1-3FA674FDBDC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4445046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7C81221-B681-A348-82B1-3FA674FDBDC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4445046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3103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3103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BAA76-E4DC-0B44-A0D0-5A23554A351D}"/>
              </a:ext>
            </a:extLst>
          </p:cNvPr>
          <p:cNvSpPr txBox="1"/>
          <p:nvPr/>
        </p:nvSpPr>
        <p:spPr>
          <a:xfrm>
            <a:off x="4862329" y="3921826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4D6B1-D87B-A64C-9DBD-CC7128384C33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BD60BC-D3F0-FB48-96CC-933BBED5C252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8C99569-AC00-9545-BF38-14529E9B22BA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355530C-C609-A441-A63E-508C25A6A9E9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0BFCC481-1284-6943-A5AA-44CCA2F9CA72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F99752B3-2C32-FF4D-B171-9C59E6C9F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A11F983F-B456-C449-BF06-418F023D4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AA7710EE-23EA-1C4B-B4C6-13E2F81D8896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6F4B723A-E888-E44F-ABB3-5022DA68A7A0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975790B-1E8E-A542-9346-E42E86962D4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07BF16C5-2D9D-2A42-91BB-66658D17EF7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9EC84E37-88A9-9343-8102-7008EB8F21E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2C5D3BE-2BE1-F945-A0BB-54A0563793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52450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A+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569AC56-8E04-1749-BF45-525895FA15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6E95074A-EA6F-4A4B-8110-0925D4DF83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60C4FA8-A8E7-4E4B-8E39-0A88325DF41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B87D96B-85CD-994B-BDA3-F3031F9966A0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2C0446E-2EEE-3648-90F1-E012A481A278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7F12F7-2149-6741-91DA-2365A5D2DE95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D914CE-2823-CC45-BD32-E87DF9D4D709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037C0A-DABB-9749-87CE-7CDE0E14256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B4D42E-BE7B-9B49-9472-958D6FFB651A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1D58AF-97AD-2E4C-B0B6-5DFFAD48E98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6C7D38-10B6-E545-957E-B770DEA4FEC4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503AC-EDF0-AF47-AEB4-572D33A2EEFE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E2BAC9-D958-1E43-9C5E-0AD4A08AF457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686B19-93A9-5143-A6CF-81C02B7657B1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D41F18-8804-1842-843D-6B9863C5609F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A4AE0C-D276-A844-B558-AF482B0A5FD7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B6A855-D861-7548-9A7A-DFAFCEE38DF1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BB2045-F2BA-DE45-B592-D30DD31C4B6D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18BDF1-A71B-2146-8E58-51C4E739F5C4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0660E-AD69-C943-AD6D-FF6F4A26AC8E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8F1C59-CF21-274B-BA80-1C74FBAA3810}"/>
                </a:ext>
              </a:extLst>
            </p:cNvPr>
            <p:cNvSpPr txBox="1"/>
            <p:nvPr/>
          </p:nvSpPr>
          <p:spPr>
            <a:xfrm>
              <a:off x="8711883" y="3552293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B8D796-4F4C-A941-A251-EE88D9B85A61}"/>
                </a:ext>
              </a:extLst>
            </p:cNvPr>
            <p:cNvSpPr txBox="1"/>
            <p:nvPr/>
          </p:nvSpPr>
          <p:spPr>
            <a:xfrm>
              <a:off x="8711883" y="4685595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E0E8C4-FFB0-6343-97F0-E463230D29E8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A7B33C-B571-204E-93C7-FDEE7E1E60FD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540D8-FB28-1346-998B-5360E7194F7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788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9493C2-D309-3E47-83AE-219BDEB4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24A99-0562-F64D-8172-6CA7515F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57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4D6B1-D87B-A64C-9DBD-CC7128384C33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BD60BC-D3F0-FB48-96CC-933BBED5C252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8C99569-AC00-9545-BF38-14529E9B22BA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355530C-C609-A441-A63E-508C25A6A9E9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0BFCC481-1284-6943-A5AA-44CCA2F9CA72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F99752B3-2C32-FF4D-B171-9C59E6C9F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A11F983F-B456-C449-BF06-418F023D4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AA7710EE-23EA-1C4B-B4C6-13E2F81D8896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6F4B723A-E888-E44F-ABB3-5022DA68A7A0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975790B-1E8E-A542-9346-E42E86962D4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07BF16C5-2D9D-2A42-91BB-66658D17EF7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9EC84E37-88A9-9343-8102-7008EB8F21E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2C5D3BE-2BE1-F945-A0BB-54A0563793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524503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A+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569AC56-8E04-1749-BF45-525895FA15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6E95074A-EA6F-4A4B-8110-0925D4DF83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60C4FA8-A8E7-4E4B-8E39-0A88325DF41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B87D96B-85CD-994B-BDA3-F3031F9966A0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2C0446E-2EEE-3648-90F1-E012A481A278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7F12F7-2149-6741-91DA-2365A5D2DE95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D914CE-2823-CC45-BD32-E87DF9D4D709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037C0A-DABB-9749-87CE-7CDE0E14256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B4D42E-BE7B-9B49-9472-958D6FFB651A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1D58AF-97AD-2E4C-B0B6-5DFFAD48E98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6C7D38-10B6-E545-957E-B770DEA4FEC4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503AC-EDF0-AF47-AEB4-572D33A2EEFE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E2BAC9-D958-1E43-9C5E-0AD4A08AF457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686B19-93A9-5143-A6CF-81C02B7657B1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D41F18-8804-1842-843D-6B9863C5609F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A4AE0C-D276-A844-B558-AF482B0A5FD7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B6A855-D861-7548-9A7A-DFAFCEE38DF1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BB2045-F2BA-DE45-B592-D30DD31C4B6D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18BDF1-A71B-2146-8E58-51C4E739F5C4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0660E-AD69-C943-AD6D-FF6F4A26AC8E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8F1C59-CF21-274B-BA80-1C74FBAA3810}"/>
                </a:ext>
              </a:extLst>
            </p:cNvPr>
            <p:cNvSpPr txBox="1"/>
            <p:nvPr/>
          </p:nvSpPr>
          <p:spPr>
            <a:xfrm>
              <a:off x="8711883" y="3552293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B8D796-4F4C-A941-A251-EE88D9B85A61}"/>
                </a:ext>
              </a:extLst>
            </p:cNvPr>
            <p:cNvSpPr txBox="1"/>
            <p:nvPr/>
          </p:nvSpPr>
          <p:spPr>
            <a:xfrm>
              <a:off x="8711883" y="4685595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E0E8C4-FFB0-6343-97F0-E463230D29E8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A7B33C-B571-204E-93C7-FDEE7E1E60FD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540D8-FB28-1346-998B-5360E7194F7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8443E5-D0AE-4A4E-857D-FD7B63B1D20B}"/>
                  </a:ext>
                </a:extLst>
              </p:cNvPr>
              <p:cNvSpPr txBox="1"/>
              <p:nvPr/>
            </p:nvSpPr>
            <p:spPr>
              <a:xfrm>
                <a:off x="2316408" y="4927934"/>
                <a:ext cx="456381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A8443E5-D0AE-4A4E-857D-FD7B63B1D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08" y="4927934"/>
                <a:ext cx="4563813" cy="615553"/>
              </a:xfrm>
              <a:prstGeom prst="rect">
                <a:avLst/>
              </a:prstGeom>
              <a:blipFill>
                <a:blip r:embed="rId2"/>
                <a:stretch>
                  <a:fillRect l="-2222" r="-1944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82C6A0DF-A6C2-E44C-9ED7-506B11ADAF01}"/>
              </a:ext>
            </a:extLst>
          </p:cNvPr>
          <p:cNvSpPr/>
          <p:nvPr/>
        </p:nvSpPr>
        <p:spPr>
          <a:xfrm>
            <a:off x="4910447" y="1207710"/>
            <a:ext cx="760021" cy="707886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534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9493C2-D309-3E47-83AE-219BDEB4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24A99-0562-F64D-8172-6CA7515F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58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7C81221-B681-A348-82B1-3FA674FDBDC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4445046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Present State (</a:t>
                          </a: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𝑨𝑩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Next-State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6">
                <a:extLst>
                  <a:ext uri="{FF2B5EF4-FFF2-40B4-BE49-F238E27FC236}">
                    <a16:creationId xmlns:a16="http://schemas.microsoft.com/office/drawing/2014/main" id="{77C81221-B681-A348-82B1-3FA674FDBDC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838200" y="4445046"/>
              <a:ext cx="10515600" cy="18542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247555178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487343296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96969775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2077547550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309816904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602" t="-6897" r="-400602" b="-431034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453" t="-6897" r="-100906" b="-43103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Output (Z)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058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212" t="-103333" r="-30303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103333" r="-201205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818" t="-103333" r="-102424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9398" t="-103333" r="-1807" b="-3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09822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46583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5274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70956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00BAA76-E4DC-0B44-A0D0-5A23554A351D}"/>
              </a:ext>
            </a:extLst>
          </p:cNvPr>
          <p:cNvSpPr txBox="1"/>
          <p:nvPr/>
        </p:nvSpPr>
        <p:spPr>
          <a:xfrm>
            <a:off x="4862329" y="3921826"/>
            <a:ext cx="2467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Transition Table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4D6B1-D87B-A64C-9DBD-CC7128384C33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BD60BC-D3F0-FB48-96CC-933BBED5C252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8C99569-AC00-9545-BF38-14529E9B22BA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355530C-C609-A441-A63E-508C25A6A9E9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0BFCC481-1284-6943-A5AA-44CCA2F9CA72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F99752B3-2C32-FF4D-B171-9C59E6C9F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A11F983F-B456-C449-BF06-418F023D4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AA7710EE-23EA-1C4B-B4C6-13E2F81D8896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6F4B723A-E888-E44F-ABB3-5022DA68A7A0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975790B-1E8E-A542-9346-E42E86962D4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07BF16C5-2D9D-2A42-91BB-66658D17EF7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9EC84E37-88A9-9343-8102-7008EB8F21E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2C5D3BE-2BE1-F945-A0BB-54A0563793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51167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B+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569AC56-8E04-1749-BF45-525895FA15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6E95074A-EA6F-4A4B-8110-0925D4DF83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60C4FA8-A8E7-4E4B-8E39-0A88325DF41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B87D96B-85CD-994B-BDA3-F3031F9966A0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2C0446E-2EEE-3648-90F1-E012A481A278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7F12F7-2149-6741-91DA-2365A5D2DE95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D914CE-2823-CC45-BD32-E87DF9D4D709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037C0A-DABB-9749-87CE-7CDE0E14256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B4D42E-BE7B-9B49-9472-958D6FFB651A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1D58AF-97AD-2E4C-B0B6-5DFFAD48E98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6C7D38-10B6-E545-957E-B770DEA4FEC4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503AC-EDF0-AF47-AEB4-572D33A2EEFE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E2BAC9-D958-1E43-9C5E-0AD4A08AF457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686B19-93A9-5143-A6CF-81C02B7657B1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D41F18-8804-1842-843D-6B9863C5609F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A4AE0C-D276-A844-B558-AF482B0A5FD7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B6A855-D861-7548-9A7A-DFAFCEE38DF1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BB2045-F2BA-DE45-B592-D30DD31C4B6D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18BDF1-A71B-2146-8E58-51C4E739F5C4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0660E-AD69-C943-AD6D-FF6F4A26AC8E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8F1C59-CF21-274B-BA80-1C74FBAA3810}"/>
                </a:ext>
              </a:extLst>
            </p:cNvPr>
            <p:cNvSpPr txBox="1"/>
            <p:nvPr/>
          </p:nvSpPr>
          <p:spPr>
            <a:xfrm>
              <a:off x="8711883" y="3552293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B8D796-4F4C-A941-A251-EE88D9B85A61}"/>
                </a:ext>
              </a:extLst>
            </p:cNvPr>
            <p:cNvSpPr txBox="1"/>
            <p:nvPr/>
          </p:nvSpPr>
          <p:spPr>
            <a:xfrm>
              <a:off x="8711883" y="4685595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E0E8C4-FFB0-6343-97F0-E463230D29E8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A7B33C-B571-204E-93C7-FDEE7E1E60FD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540D8-FB28-1346-998B-5360E7194F7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2061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9493C2-D309-3E47-83AE-219BDEB4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24A99-0562-F64D-8172-6CA7515F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59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4D6B1-D87B-A64C-9DBD-CC7128384C33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BD60BC-D3F0-FB48-96CC-933BBED5C252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8C99569-AC00-9545-BF38-14529E9B22BA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355530C-C609-A441-A63E-508C25A6A9E9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0BFCC481-1284-6943-A5AA-44CCA2F9CA72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F99752B3-2C32-FF4D-B171-9C59E6C9F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A11F983F-B456-C449-BF06-418F023D4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AA7710EE-23EA-1C4B-B4C6-13E2F81D8896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6F4B723A-E888-E44F-ABB3-5022DA68A7A0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975790B-1E8E-A542-9346-E42E86962D4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07BF16C5-2D9D-2A42-91BB-66658D17EF7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9EC84E37-88A9-9343-8102-7008EB8F21E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2C5D3BE-2BE1-F945-A0BB-54A0563793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51167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B+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569AC56-8E04-1749-BF45-525895FA15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6E95074A-EA6F-4A4B-8110-0925D4DF83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60C4FA8-A8E7-4E4B-8E39-0A88325DF41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B87D96B-85CD-994B-BDA3-F3031F9966A0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2C0446E-2EEE-3648-90F1-E012A481A278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7F12F7-2149-6741-91DA-2365A5D2DE95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D914CE-2823-CC45-BD32-E87DF9D4D709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037C0A-DABB-9749-87CE-7CDE0E14256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B4D42E-BE7B-9B49-9472-958D6FFB651A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1D58AF-97AD-2E4C-B0B6-5DFFAD48E98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6C7D38-10B6-E545-957E-B770DEA4FEC4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503AC-EDF0-AF47-AEB4-572D33A2EEFE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E2BAC9-D958-1E43-9C5E-0AD4A08AF457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686B19-93A9-5143-A6CF-81C02B7657B1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D41F18-8804-1842-843D-6B9863C5609F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A4AE0C-D276-A844-B558-AF482B0A5FD7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B6A855-D861-7548-9A7A-DFAFCEE38DF1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BB2045-F2BA-DE45-B592-D30DD31C4B6D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18BDF1-A71B-2146-8E58-51C4E739F5C4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0660E-AD69-C943-AD6D-FF6F4A26AC8E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8F1C59-CF21-274B-BA80-1C74FBAA3810}"/>
                </a:ext>
              </a:extLst>
            </p:cNvPr>
            <p:cNvSpPr txBox="1"/>
            <p:nvPr/>
          </p:nvSpPr>
          <p:spPr>
            <a:xfrm>
              <a:off x="8711883" y="3552293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B8D796-4F4C-A941-A251-EE88D9B85A61}"/>
                </a:ext>
              </a:extLst>
            </p:cNvPr>
            <p:cNvSpPr txBox="1"/>
            <p:nvPr/>
          </p:nvSpPr>
          <p:spPr>
            <a:xfrm>
              <a:off x="8711883" y="4685595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E0E8C4-FFB0-6343-97F0-E463230D29E8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A7B33C-B571-204E-93C7-FDEE7E1E60FD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540D8-FB28-1346-998B-5360E7194F7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A59FE1-681E-B842-8D61-1081D3A21707}"/>
                  </a:ext>
                </a:extLst>
              </p:cNvPr>
              <p:cNvSpPr txBox="1"/>
              <p:nvPr/>
            </p:nvSpPr>
            <p:spPr>
              <a:xfrm>
                <a:off x="2316408" y="4927934"/>
                <a:ext cx="409939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A59FE1-681E-B842-8D61-1081D3A21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08" y="4927934"/>
                <a:ext cx="4099392" cy="615553"/>
              </a:xfrm>
              <a:prstGeom prst="rect">
                <a:avLst/>
              </a:prstGeom>
              <a:blipFill>
                <a:blip r:embed="rId2"/>
                <a:stretch>
                  <a:fillRect l="-2477" r="-2167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871037F3-7B48-1243-884B-5DAC1FEF3518}"/>
              </a:ext>
            </a:extLst>
          </p:cNvPr>
          <p:cNvSpPr/>
          <p:nvPr/>
        </p:nvSpPr>
        <p:spPr>
          <a:xfrm>
            <a:off x="2986644" y="2286597"/>
            <a:ext cx="6535681" cy="77723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9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48214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203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9493C2-D309-3E47-83AE-219BDEB4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24A99-0562-F64D-8172-6CA7515FE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60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24D6B1-D87B-A64C-9DBD-CC7128384C33}"/>
              </a:ext>
            </a:extLst>
          </p:cNvPr>
          <p:cNvGrpSpPr/>
          <p:nvPr/>
        </p:nvGrpSpPr>
        <p:grpSpPr>
          <a:xfrm>
            <a:off x="1850255" y="0"/>
            <a:ext cx="8035926" cy="3924802"/>
            <a:chOff x="1782988" y="2394526"/>
            <a:chExt cx="8035926" cy="39248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CBD60BC-D3F0-FB48-96CC-933BBED5C252}"/>
                </a:ext>
              </a:extLst>
            </p:cNvPr>
            <p:cNvGrpSpPr/>
            <p:nvPr/>
          </p:nvGrpSpPr>
          <p:grpSpPr>
            <a:xfrm>
              <a:off x="1782988" y="2394526"/>
              <a:ext cx="8035926" cy="3924802"/>
              <a:chOff x="1782988" y="2394526"/>
              <a:chExt cx="8035926" cy="392480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8C99569-AC00-9545-BF38-14529E9B22BA}"/>
                  </a:ext>
                </a:extLst>
              </p:cNvPr>
              <p:cNvGrpSpPr/>
              <p:nvPr/>
            </p:nvGrpSpPr>
            <p:grpSpPr>
              <a:xfrm>
                <a:off x="1782988" y="2394526"/>
                <a:ext cx="8035926" cy="3924802"/>
                <a:chOff x="1782988" y="2394526"/>
                <a:chExt cx="8035926" cy="3924802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355530C-C609-A441-A63E-508C25A6A9E9}"/>
                    </a:ext>
                  </a:extLst>
                </p:cNvPr>
                <p:cNvGrpSpPr/>
                <p:nvPr/>
              </p:nvGrpSpPr>
              <p:grpSpPr>
                <a:xfrm>
                  <a:off x="1782988" y="2394526"/>
                  <a:ext cx="8035926" cy="3924802"/>
                  <a:chOff x="1782988" y="2394526"/>
                  <a:chExt cx="8035926" cy="3924802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0BFCC481-1284-6943-A5AA-44CCA2F9CA72}"/>
                      </a:ext>
                    </a:extLst>
                  </p:cNvPr>
                  <p:cNvGrpSpPr/>
                  <p:nvPr/>
                </p:nvGrpSpPr>
                <p:grpSpPr>
                  <a:xfrm>
                    <a:off x="1782988" y="2394526"/>
                    <a:ext cx="8035926" cy="3866315"/>
                    <a:chOff x="1782988" y="2394526"/>
                    <a:chExt cx="8035926" cy="3866315"/>
                  </a:xfrm>
                </p:grpSpPr>
                <p:grpSp>
                  <p:nvGrpSpPr>
                    <p:cNvPr id="34" name="Group 33">
                      <a:extLst>
                        <a:ext uri="{FF2B5EF4-FFF2-40B4-BE49-F238E27FC236}">
                          <a16:creationId xmlns:a16="http://schemas.microsoft.com/office/drawing/2014/main" id="{F99752B3-2C32-FF4D-B171-9C59E6C9F7C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819469" y="2836506"/>
                      <a:ext cx="7999445" cy="3424335"/>
                      <a:chOff x="1819469" y="2836506"/>
                      <a:chExt cx="7999445" cy="3424335"/>
                    </a:xfrm>
                  </p:grpSpPr>
                  <p:sp>
                    <p:nvSpPr>
                      <p:cNvPr id="38" name="Rectangle 37">
                        <a:extLst>
                          <a:ext uri="{FF2B5EF4-FFF2-40B4-BE49-F238E27FC236}">
                            <a16:creationId xmlns:a16="http://schemas.microsoft.com/office/drawing/2014/main" id="{A11F983F-B456-C449-BF06-418F023D46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3714" y="3340359"/>
                        <a:ext cx="7315200" cy="22860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cxnSp>
                    <p:nvCxnSpPr>
                      <p:cNvPr id="39" name="Straight Connector 38">
                        <a:extLst>
                          <a:ext uri="{FF2B5EF4-FFF2-40B4-BE49-F238E27FC236}">
                            <a16:creationId xmlns:a16="http://schemas.microsoft.com/office/drawing/2014/main" id="{AA7710EE-23EA-1C4B-B4C6-13E2F81D8896}"/>
                          </a:ext>
                        </a:extLst>
                      </p:cNvPr>
                      <p:cNvCxnSpPr>
                        <a:cxnSpLocks/>
                        <a:endCxn id="38" idx="2"/>
                      </p:cNvCxnSpPr>
                      <p:nvPr/>
                    </p:nvCxnSpPr>
                    <p:spPr>
                      <a:xfrm>
                        <a:off x="6161314" y="2836506"/>
                        <a:ext cx="0" cy="2789853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0" name="Straight Connector 39">
                        <a:extLst>
                          <a:ext uri="{FF2B5EF4-FFF2-40B4-BE49-F238E27FC236}">
                            <a16:creationId xmlns:a16="http://schemas.microsoft.com/office/drawing/2014/main" id="{6F4B723A-E888-E44F-ABB3-5022DA68A7A0}"/>
                          </a:ext>
                        </a:extLst>
                      </p:cNvPr>
                      <p:cNvCxnSpPr>
                        <a:cxnSpLocks/>
                        <a:endCxn id="38" idx="3"/>
                      </p:cNvCxnSpPr>
                      <p:nvPr/>
                    </p:nvCxnSpPr>
                    <p:spPr>
                      <a:xfrm>
                        <a:off x="1819469" y="4483359"/>
                        <a:ext cx="7999445" cy="0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1" name="Straight Connector 40">
                        <a:extLst>
                          <a:ext uri="{FF2B5EF4-FFF2-40B4-BE49-F238E27FC236}">
                            <a16:creationId xmlns:a16="http://schemas.microsoft.com/office/drawing/2014/main" id="{C975790B-1E8E-A542-9346-E42E86962D4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273420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2" name="Straight Connector 41">
                        <a:extLst>
                          <a:ext uri="{FF2B5EF4-FFF2-40B4-BE49-F238E27FC236}">
                            <a16:creationId xmlns:a16="http://schemas.microsoft.com/office/drawing/2014/main" id="{07BF16C5-2D9D-2A42-91BB-66658D17EF7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7990114" y="3340359"/>
                        <a:ext cx="0" cy="2920482"/>
                      </a:xfrm>
                      <a:prstGeom prst="line">
                        <a:avLst/>
                      </a:prstGeom>
                      <a:ln w="5715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43" name="Straight Connector 42">
                        <a:extLst>
                          <a:ext uri="{FF2B5EF4-FFF2-40B4-BE49-F238E27FC236}">
                            <a16:creationId xmlns:a16="http://schemas.microsoft.com/office/drawing/2014/main" id="{9EC84E37-88A9-9343-8102-7008EB8F21E8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 flipV="1">
                        <a:off x="2108718" y="2836506"/>
                        <a:ext cx="394996" cy="503853"/>
                      </a:xfrm>
                      <a:prstGeom prst="line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B2C5D3BE-2BE1-F945-A0BB-54A0563793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2988" y="2394526"/>
                      <a:ext cx="51167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B+</a:t>
                      </a:r>
                    </a:p>
                  </p:txBody>
                </p:sp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5569AC56-8E04-1749-BF45-525895FA156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04421" y="2967335"/>
                      <a:ext cx="35458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X</a:t>
                      </a:r>
                    </a:p>
                  </p:txBody>
                </p:sp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6E95074A-EA6F-4A4B-8110-0925D4DF83C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49141" y="2680931"/>
                      <a:ext cx="543739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/>
                        <a:t>AB</a:t>
                      </a:r>
                    </a:p>
                  </p:txBody>
                </p:sp>
              </p:grp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560C4FA8-A8E7-4E4B-8E39-0A88325DF410}"/>
                      </a:ext>
                    </a:extLst>
                  </p:cNvPr>
                  <p:cNvSpPr txBox="1"/>
                  <p:nvPr/>
                </p:nvSpPr>
                <p:spPr>
                  <a:xfrm>
                    <a:off x="1889878" y="4702225"/>
                    <a:ext cx="46679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X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9B87D96B-85CD-994B-BDA3-F3031F9966A0}"/>
                      </a:ext>
                    </a:extLst>
                  </p:cNvPr>
                  <p:cNvSpPr txBox="1"/>
                  <p:nvPr/>
                </p:nvSpPr>
                <p:spPr>
                  <a:xfrm>
                    <a:off x="7754312" y="2662308"/>
                    <a:ext cx="495649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A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22C0446E-2EEE-3648-90F1-E012A481A278}"/>
                      </a:ext>
                    </a:extLst>
                  </p:cNvPr>
                  <p:cNvSpPr txBox="1"/>
                  <p:nvPr/>
                </p:nvSpPr>
                <p:spPr>
                  <a:xfrm>
                    <a:off x="5918754" y="5611442"/>
                    <a:ext cx="471604" cy="7078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4000" b="1" dirty="0"/>
                      <a:t>B</a:t>
                    </a: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7F12F7-2149-6741-91DA-2365A5D2DE95}"/>
                    </a:ext>
                  </a:extLst>
                </p:cNvPr>
                <p:cNvSpPr txBox="1"/>
                <p:nvPr/>
              </p:nvSpPr>
              <p:spPr>
                <a:xfrm>
                  <a:off x="1889878" y="3602236"/>
                  <a:ext cx="594843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X’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FD914CE-2823-CC45-BD32-E87DF9D4D709}"/>
                    </a:ext>
                  </a:extLst>
                </p:cNvPr>
                <p:cNvSpPr txBox="1"/>
                <p:nvPr/>
              </p:nvSpPr>
              <p:spPr>
                <a:xfrm>
                  <a:off x="4030187" y="2662308"/>
                  <a:ext cx="605166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A’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E037C0A-DABB-9749-87CE-7CDE0E142565}"/>
                    </a:ext>
                  </a:extLst>
                </p:cNvPr>
                <p:cNvSpPr txBox="1"/>
                <p:nvPr/>
              </p:nvSpPr>
              <p:spPr>
                <a:xfrm>
                  <a:off x="3086497" y="555295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4B4D42E-BE7B-9B49-9472-958D6FFB651A}"/>
                    </a:ext>
                  </a:extLst>
                </p:cNvPr>
                <p:cNvSpPr txBox="1"/>
                <p:nvPr/>
              </p:nvSpPr>
              <p:spPr>
                <a:xfrm>
                  <a:off x="8602444" y="5596525"/>
                  <a:ext cx="604140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000" b="1" dirty="0"/>
                    <a:t>B’</a:t>
                  </a: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1D58AF-97AD-2E4C-B0B6-5DFFAD48E984}"/>
                  </a:ext>
                </a:extLst>
              </p:cNvPr>
              <p:cNvSpPr txBox="1"/>
              <p:nvPr/>
            </p:nvSpPr>
            <p:spPr>
              <a:xfrm>
                <a:off x="3831186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0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6C7D38-10B6-E545-957E-B770DEA4FEC4}"/>
                  </a:ext>
                </a:extLst>
              </p:cNvPr>
              <p:cNvSpPr txBox="1"/>
              <p:nvPr/>
            </p:nvSpPr>
            <p:spPr>
              <a:xfrm>
                <a:off x="5794314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79503AC-EDF0-AF47-AEB4-572D33A2EEFE}"/>
                  </a:ext>
                </a:extLst>
              </p:cNvPr>
              <p:cNvSpPr txBox="1"/>
              <p:nvPr/>
            </p:nvSpPr>
            <p:spPr>
              <a:xfrm>
                <a:off x="76262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3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E2BAC9-D958-1E43-9C5E-0AD4A08AF457}"/>
                  </a:ext>
                </a:extLst>
              </p:cNvPr>
              <p:cNvSpPr txBox="1"/>
              <p:nvPr/>
            </p:nvSpPr>
            <p:spPr>
              <a:xfrm>
                <a:off x="9455058" y="4046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686B19-93A9-5143-A6CF-81C02B7657B1}"/>
                  </a:ext>
                </a:extLst>
              </p:cNvPr>
              <p:cNvSpPr txBox="1"/>
              <p:nvPr/>
            </p:nvSpPr>
            <p:spPr>
              <a:xfrm>
                <a:off x="3831811" y="519259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4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D41F18-8804-1842-843D-6B9863C5609F}"/>
                  </a:ext>
                </a:extLst>
              </p:cNvPr>
              <p:cNvSpPr txBox="1"/>
              <p:nvPr/>
            </p:nvSpPr>
            <p:spPr>
              <a:xfrm>
                <a:off x="579587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5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A4AE0C-D276-A844-B558-AF482B0A5FD7}"/>
                  </a:ext>
                </a:extLst>
              </p:cNvPr>
              <p:cNvSpPr txBox="1"/>
              <p:nvPr/>
            </p:nvSpPr>
            <p:spPr>
              <a:xfrm>
                <a:off x="7620007" y="518976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9B6A855-D861-7548-9A7A-DFAFCEE38DF1}"/>
                  </a:ext>
                </a:extLst>
              </p:cNvPr>
              <p:cNvSpPr txBox="1"/>
              <p:nvPr/>
            </p:nvSpPr>
            <p:spPr>
              <a:xfrm>
                <a:off x="9455061" y="519799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6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BB2045-F2BA-DE45-B592-D30DD31C4B6D}"/>
                </a:ext>
              </a:extLst>
            </p:cNvPr>
            <p:cNvSpPr txBox="1"/>
            <p:nvPr/>
          </p:nvSpPr>
          <p:spPr>
            <a:xfrm>
              <a:off x="3166391" y="35566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18BDF1-A71B-2146-8E58-51C4E739F5C4}"/>
                </a:ext>
              </a:extLst>
            </p:cNvPr>
            <p:cNvSpPr txBox="1"/>
            <p:nvPr/>
          </p:nvSpPr>
          <p:spPr>
            <a:xfrm>
              <a:off x="4995191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70660E-AD69-C943-AD6D-FF6F4A26AC8E}"/>
                </a:ext>
              </a:extLst>
            </p:cNvPr>
            <p:cNvSpPr txBox="1"/>
            <p:nvPr/>
          </p:nvSpPr>
          <p:spPr>
            <a:xfrm>
              <a:off x="6883084" y="355229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8F1C59-CF21-274B-BA80-1C74FBAA3810}"/>
                </a:ext>
              </a:extLst>
            </p:cNvPr>
            <p:cNvSpPr txBox="1"/>
            <p:nvPr/>
          </p:nvSpPr>
          <p:spPr>
            <a:xfrm>
              <a:off x="8711883" y="3552293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B8D796-4F4C-A941-A251-EE88D9B85A61}"/>
                </a:ext>
              </a:extLst>
            </p:cNvPr>
            <p:cNvSpPr txBox="1"/>
            <p:nvPr/>
          </p:nvSpPr>
          <p:spPr>
            <a:xfrm>
              <a:off x="8711883" y="4685595"/>
              <a:ext cx="46679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E0E8C4-FFB0-6343-97F0-E463230D29E8}"/>
                </a:ext>
              </a:extLst>
            </p:cNvPr>
            <p:cNvSpPr txBox="1"/>
            <p:nvPr/>
          </p:nvSpPr>
          <p:spPr>
            <a:xfrm>
              <a:off x="6876829" y="4681123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A7B33C-B571-204E-93C7-FDEE7E1E60FD}"/>
                </a:ext>
              </a:extLst>
            </p:cNvPr>
            <p:cNvSpPr txBox="1"/>
            <p:nvPr/>
          </p:nvSpPr>
          <p:spPr>
            <a:xfrm>
              <a:off x="4995191" y="469345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540D8-FB28-1346-998B-5360E7194F74}"/>
                </a:ext>
              </a:extLst>
            </p:cNvPr>
            <p:cNvSpPr txBox="1"/>
            <p:nvPr/>
          </p:nvSpPr>
          <p:spPr>
            <a:xfrm>
              <a:off x="3160135" y="4686164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1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A59FE1-681E-B842-8D61-1081D3A21707}"/>
                  </a:ext>
                </a:extLst>
              </p:cNvPr>
              <p:cNvSpPr txBox="1"/>
              <p:nvPr/>
            </p:nvSpPr>
            <p:spPr>
              <a:xfrm>
                <a:off x="2316408" y="4927934"/>
                <a:ext cx="503855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0A59FE1-681E-B842-8D61-1081D3A21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6408" y="4927934"/>
                <a:ext cx="5038559" cy="615553"/>
              </a:xfrm>
              <a:prstGeom prst="rect">
                <a:avLst/>
              </a:prstGeom>
              <a:blipFill>
                <a:blip r:embed="rId2"/>
                <a:stretch>
                  <a:fillRect l="-1759" r="-1508"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871037F3-7B48-1243-884B-5DAC1FEF3518}"/>
              </a:ext>
            </a:extLst>
          </p:cNvPr>
          <p:cNvSpPr/>
          <p:nvPr/>
        </p:nvSpPr>
        <p:spPr>
          <a:xfrm>
            <a:off x="2986644" y="2286597"/>
            <a:ext cx="6535681" cy="777237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7BBD9C-E8C6-2948-B68E-FEDC0BCAA2D1}"/>
              </a:ext>
            </a:extLst>
          </p:cNvPr>
          <p:cNvSpPr/>
          <p:nvPr/>
        </p:nvSpPr>
        <p:spPr>
          <a:xfrm>
            <a:off x="4702620" y="1207710"/>
            <a:ext cx="1074725" cy="195071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851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ny question marks on black background">
            <a:extLst>
              <a:ext uri="{FF2B5EF4-FFF2-40B4-BE49-F238E27FC236}">
                <a16:creationId xmlns:a16="http://schemas.microsoft.com/office/drawing/2014/main" id="{D303D04B-08D1-43C3-B293-F395169E4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18E07-FB27-4301-B7C0-A03E79C2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What questions do you have?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3CAA7-5BA2-4C47-955E-7C9C0157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65161" y="2640943"/>
            <a:ext cx="365760" cy="365125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  <a:defRPr/>
            </a:pPr>
            <a:fld id="{822C64BA-A048-43C4-BD87-29BD5E2394B4}" type="slidenum">
              <a:rPr lang="en-US" sz="1100">
                <a:solidFill>
                  <a:schemeClr val="tx1"/>
                </a:solidFill>
                <a:latin typeface="Calibri" panose="020F0502020204030204"/>
              </a:rPr>
              <a:pPr algn="ctr"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61</a:t>
            </a:fld>
            <a:endParaRPr lang="en-US" sz="110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72B76-3EA2-44B4-A80D-77A51327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13531" y="6137248"/>
            <a:ext cx="3069020" cy="361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1000" kern="120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ECE 2372 | Lecture 309</a:t>
            </a:r>
          </a:p>
        </p:txBody>
      </p:sp>
    </p:spTree>
    <p:extLst>
      <p:ext uri="{BB962C8B-B14F-4D97-AF65-F5344CB8AC3E}">
        <p14:creationId xmlns:p14="http://schemas.microsoft.com/office/powerpoint/2010/main" val="1704974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1718B-A8AD-47A2-A9D8-0BC9D9CD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61" y="776436"/>
            <a:ext cx="5282519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Verilog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57183-0D38-40D2-A360-91E363917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604" y="5394178"/>
            <a:ext cx="5284040" cy="78368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Design a Sequence Detector</a:t>
            </a:r>
          </a:p>
          <a:p>
            <a:pPr algn="ctr"/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Modern Digital System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D4703-5693-41AF-B86B-ED4C019AB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6969" y="6371549"/>
            <a:ext cx="5282519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alpha val="60000"/>
                  </a:schemeClr>
                </a:solidFill>
                <a:latin typeface="Calibri" panose="020F0502020204030204"/>
                <a:ea typeface="+mn-ea"/>
                <a:cs typeface="+mn-cs"/>
              </a:rPr>
              <a:t>ECE 2372 | Lecture 309</a:t>
            </a:r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0DC45461-2A42-4696-B04F-698471573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86" r="25386"/>
          <a:stretch/>
        </p:blipFill>
        <p:spPr>
          <a:xfrm>
            <a:off x="6909481" y="10"/>
            <a:ext cx="5282519" cy="6857990"/>
          </a:xfrm>
          <a:custGeom>
            <a:avLst/>
            <a:gdLst/>
            <a:ahLst/>
            <a:cxnLst/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14129-4A82-49FB-8299-5D1ADB5CB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822C64BA-A048-43C4-BD87-29BD5E2394B4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62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15658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D01D-360B-9442-B7D0-1875DAD7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Next-State and Output Equations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A06F6-FE98-CF44-84F1-FD56C3A0CC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We are now ready to implement our design in Verilog</a:t>
                </a:r>
              </a:p>
              <a:p>
                <a:r>
                  <a:rPr lang="en-US" dirty="0"/>
                  <a:t>Mealy circuit design pattern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𝐴𝑋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~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2A06F6-FE98-CF44-84F1-FD56C3A0CC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AF367-031F-A24E-AF8A-B14C9DF1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6D459-C364-EF4F-BCC5-7CC4E2B9F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72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5F6D6C-E6CD-FF4B-81E1-9D2E418C9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289DA-6B4D-3E47-87ED-B7E2784B4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91DF42D-ECEF-424C-8553-85626B33F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1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083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9D95F4-6A61-E14B-9345-B51E4FFC0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30C03-AF9C-B240-9FCB-84B7F87E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79C1A29-3B5F-324E-AF64-C56AD285BF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778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19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A30B1C5-8154-5642-AE08-0A0252EF8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12" y="643466"/>
            <a:ext cx="10870375" cy="557106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DEDF88-48B9-044A-B82B-EC9B12B18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E0B7-2F8E-A141-8613-A4D84658B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22C64BA-A048-43C4-BD87-29BD5E2394B4}" type="slidenum">
              <a:rPr lang="en-US" smtClean="0"/>
              <a:pPr>
                <a:spcAft>
                  <a:spcPts val="600"/>
                </a:spcAft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17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1A6FAF8-0BFB-4B4E-8460-F0EB4DC87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229442"/>
            <a:ext cx="10905066" cy="239911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04B1D8-A2DF-3E4F-AB72-74CCC966B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ECE 2372 | Lecture 309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DD32C-EB96-4146-B6EB-D401E0837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22C64BA-A048-43C4-BD87-29BD5E2394B4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69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DE15-54D8-8E49-AD12-6FA3427DF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4F4DA-25AE-D240-8F8B-97DF2E1AEC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 implementing this design with a Mealy machine, the output Z is asynchronous.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Z = 1 output is reset to zero on the very next rising edge.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2"/>
                    </a:solidFill>
                  </a:rPr>
                  <a:t>By implementing this as a Moore circuit with the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providing the output Z = 1, this problem would be fixed.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4F4DA-25AE-D240-8F8B-97DF2E1AEC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538E8-F53D-C846-91B6-6C1BC0867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3DD55C-F2E8-BC45-842C-F27F756E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752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18E07-FB27-4301-B7C0-A03E79C2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3D668CB3-EFF7-4931-858F-0881D883E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72B76-3EA2-44B4-A80D-77A51327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3CAA7-5BA2-4C47-955E-7C9C0157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22C64BA-A048-43C4-BD87-29BD5E2394B4}" type="slidenum">
              <a:rPr lang="en-US" smtClean="0"/>
              <a:pPr defTabSz="914400">
                <a:spcAft>
                  <a:spcPts val="600"/>
                </a:spcAft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1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466303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603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DF2C8FD-EE5D-456E-9F33-EA065C1B4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44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A98CF-B245-4F43-AD2E-9BBDE662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n-US" sz="4000" dirty="0"/>
              <a:t>Lecture Recap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84F77-69A2-41A2-8537-87117054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ECE 2372 | Lecture 309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9FD95-6685-4C2D-BB4C-792A3725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22C64BA-A048-43C4-BD87-29BD5E2394B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70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CB9DDAB0-5A4C-428F-80D3-A084550ADF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94109" y="2121763"/>
          <a:ext cx="6620505" cy="3773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46006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8E07-FB27-4301-B7C0-A03E79C2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What questions do you have?</a:t>
            </a:r>
          </a:p>
        </p:txBody>
      </p:sp>
      <p:pic>
        <p:nvPicPr>
          <p:cNvPr id="8" name="Graphic 7" descr="Questions">
            <a:extLst>
              <a:ext uri="{FF2B5EF4-FFF2-40B4-BE49-F238E27FC236}">
                <a16:creationId xmlns:a16="http://schemas.microsoft.com/office/drawing/2014/main" id="{3D668CB3-EFF7-4931-858F-0881D883E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72B76-3EA2-44B4-A80D-77A513270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ECE 2372 | Lecture 309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3CAA7-5BA2-4C47-955E-7C9C0157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22C64BA-A048-43C4-BD87-29BD5E2394B4}" type="slidenum">
              <a:rPr lang="en-US" smtClean="0"/>
              <a:pPr defTabSz="914400">
                <a:spcAft>
                  <a:spcPts val="600"/>
                </a:spcAft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998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42210DE0-AA59-4934-9735-083B502096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F43A4-1C26-413D-9516-A55DA832F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Design a Sequence Detector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32D001-B848-4FB1-A0DB-DFE1C9BDD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ECE 2372 | Modern Digital System Design | Texas Tech University</a:t>
            </a:r>
          </a:p>
        </p:txBody>
      </p:sp>
    </p:spTree>
    <p:extLst>
      <p:ext uri="{BB962C8B-B14F-4D97-AF65-F5344CB8AC3E}">
        <p14:creationId xmlns:p14="http://schemas.microsoft.com/office/powerpoint/2010/main" val="36949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298528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5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ADE9-8773-40FC-9C20-DF16CBFDD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Specification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4263B87-F676-4160-BD12-7FA7682F45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977511"/>
              </p:ext>
            </p:extLst>
          </p:nvPr>
        </p:nvGraphicFramePr>
        <p:xfrm>
          <a:off x="838200" y="1825625"/>
          <a:ext cx="1057783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9455">
                  <a:extLst>
                    <a:ext uri="{9D8B030D-6E8A-4147-A177-3AD203B41FA5}">
                      <a16:colId xmlns:a16="http://schemas.microsoft.com/office/drawing/2014/main" val="108510055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07225933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3554689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599492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73433586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6405391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50453170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03772783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931185163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816143786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21630692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238214385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3481385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414833574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3479316448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1204319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849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X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84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Z 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128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84C61-D55E-4573-AF83-7766C22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ECE 2372 | Lecture 309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7F46F-E2B8-42FC-B48F-9BB9A68A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C64BA-A048-43C4-BD87-29BD5E2394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77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</TotalTime>
  <Words>2456</Words>
  <Application>Microsoft Macintosh PowerPoint</Application>
  <PresentationFormat>Widescreen</PresentationFormat>
  <Paragraphs>1355</Paragraphs>
  <Slides>72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Courier New</vt:lpstr>
      <vt:lpstr>Office Theme</vt:lpstr>
      <vt:lpstr>Design a Sequence Detector</vt:lpstr>
      <vt:lpstr>Lecture Overview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Design Specification</vt:lpstr>
      <vt:lpstr>What questions do you have?</vt:lpstr>
      <vt:lpstr>State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questions do you have?</vt:lpstr>
      <vt:lpstr>State Table</vt:lpstr>
      <vt:lpstr>State Table</vt:lpstr>
      <vt:lpstr>State Table</vt:lpstr>
      <vt:lpstr>State Table</vt:lpstr>
      <vt:lpstr>State Table</vt:lpstr>
      <vt:lpstr>State Table</vt:lpstr>
      <vt:lpstr>State Table</vt:lpstr>
      <vt:lpstr>State Table</vt:lpstr>
      <vt:lpstr>What questions do you have?</vt:lpstr>
      <vt:lpstr>Transition Table</vt:lpstr>
      <vt:lpstr>Transition Table</vt:lpstr>
      <vt:lpstr>PowerPoint Presentation</vt:lpstr>
      <vt:lpstr>PowerPoint Presentation</vt:lpstr>
      <vt:lpstr>PowerPoint Presentation</vt:lpstr>
      <vt:lpstr>What questions do you have?</vt:lpstr>
      <vt:lpstr>Next-State and Output Equations</vt:lpstr>
      <vt:lpstr>Next-State and Output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questions do you have?</vt:lpstr>
      <vt:lpstr>Verilog Implementation</vt:lpstr>
      <vt:lpstr>Next-State and Output Equations</vt:lpstr>
      <vt:lpstr>PowerPoint Presentation</vt:lpstr>
      <vt:lpstr>PowerPoint Presentation</vt:lpstr>
      <vt:lpstr>PowerPoint Presentation</vt:lpstr>
      <vt:lpstr>PowerPoint Presentation</vt:lpstr>
      <vt:lpstr>Final Thoughts </vt:lpstr>
      <vt:lpstr>What questions do you have?</vt:lpstr>
      <vt:lpstr>Lecture Recap</vt:lpstr>
      <vt:lpstr>What questions do you have?</vt:lpstr>
      <vt:lpstr>Design a Sequence Detector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 Sequence Detector</dc:title>
  <dc:creator>Johnston, Derek A</dc:creator>
  <cp:lastModifiedBy>Johnston, Derek A</cp:lastModifiedBy>
  <cp:revision>1</cp:revision>
  <dcterms:created xsi:type="dcterms:W3CDTF">2021-04-12T22:56:48Z</dcterms:created>
  <dcterms:modified xsi:type="dcterms:W3CDTF">2021-04-13T02:37:44Z</dcterms:modified>
</cp:coreProperties>
</file>